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3" r:id="rId18"/>
    <p:sldId id="272" r:id="rId19"/>
    <p:sldId id="275" r:id="rId20"/>
    <p:sldId id="276" r:id="rId21"/>
    <p:sldId id="28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AEC37-747D-424B-8B17-F4E639E1E57B}" type="doc">
      <dgm:prSet loTypeId="urn:microsoft.com/office/officeart/2005/8/layout/gear1" loCatId="cycle" qsTypeId="urn:microsoft.com/office/officeart/2005/8/quickstyle/simple1" qsCatId="simple" csTypeId="urn:microsoft.com/office/officeart/2005/8/colors/accent1_2" csCatId="accent1" phldr="0"/>
      <dgm:spPr/>
    </dgm:pt>
    <dgm:pt modelId="{183D569D-5672-44D8-B2D6-8C9BEFFE3730}">
      <dgm:prSet phldrT="[Текст]" phldr="1"/>
      <dgm:spPr/>
      <dgm:t>
        <a:bodyPr/>
        <a:lstStyle/>
        <a:p>
          <a:endParaRPr lang="ru-RU"/>
        </a:p>
      </dgm:t>
    </dgm:pt>
    <dgm:pt modelId="{0503BC49-EB4D-406F-AECF-AE3E05095469}" type="parTrans" cxnId="{AD840960-8900-4DE4-A22C-C7D446898C1C}">
      <dgm:prSet/>
      <dgm:spPr/>
      <dgm:t>
        <a:bodyPr/>
        <a:lstStyle/>
        <a:p>
          <a:endParaRPr lang="ru-RU"/>
        </a:p>
      </dgm:t>
    </dgm:pt>
    <dgm:pt modelId="{CA00DE23-24B7-46D4-AD6E-C2D3FDB1CD4D}" type="sibTrans" cxnId="{AD840960-8900-4DE4-A22C-C7D446898C1C}">
      <dgm:prSet/>
      <dgm:spPr/>
      <dgm:t>
        <a:bodyPr/>
        <a:lstStyle/>
        <a:p>
          <a:endParaRPr lang="ru-RU"/>
        </a:p>
      </dgm:t>
    </dgm:pt>
    <dgm:pt modelId="{0F4940B5-78D7-4244-A1F7-8A75DABC211B}">
      <dgm:prSet phldrT="[Текст]" phldr="1"/>
      <dgm:spPr/>
      <dgm:t>
        <a:bodyPr/>
        <a:lstStyle/>
        <a:p>
          <a:endParaRPr lang="ru-RU"/>
        </a:p>
      </dgm:t>
    </dgm:pt>
    <dgm:pt modelId="{B825F113-A30F-452F-AB4E-FE5235526AC7}" type="parTrans" cxnId="{F6346EB7-BC17-42CD-8A00-76E7BD2F932B}">
      <dgm:prSet/>
      <dgm:spPr/>
      <dgm:t>
        <a:bodyPr/>
        <a:lstStyle/>
        <a:p>
          <a:endParaRPr lang="ru-RU"/>
        </a:p>
      </dgm:t>
    </dgm:pt>
    <dgm:pt modelId="{9896ABA9-541F-4C4A-9484-A5DCD0F2D841}" type="sibTrans" cxnId="{F6346EB7-BC17-42CD-8A00-76E7BD2F932B}">
      <dgm:prSet/>
      <dgm:spPr/>
      <dgm:t>
        <a:bodyPr/>
        <a:lstStyle/>
        <a:p>
          <a:endParaRPr lang="ru-RU"/>
        </a:p>
      </dgm:t>
    </dgm:pt>
    <dgm:pt modelId="{0A4BF761-8B48-4940-89FE-2DA6BD319AD7}">
      <dgm:prSet phldrT="[Текст]" phldr="1"/>
      <dgm:spPr/>
      <dgm:t>
        <a:bodyPr/>
        <a:lstStyle/>
        <a:p>
          <a:endParaRPr lang="ru-RU"/>
        </a:p>
      </dgm:t>
    </dgm:pt>
    <dgm:pt modelId="{8B56DE2D-C985-4AF7-9E82-426CA54162FE}" type="parTrans" cxnId="{C7F153CE-E20F-4172-A908-8810E915832F}">
      <dgm:prSet/>
      <dgm:spPr/>
      <dgm:t>
        <a:bodyPr/>
        <a:lstStyle/>
        <a:p>
          <a:endParaRPr lang="ru-RU"/>
        </a:p>
      </dgm:t>
    </dgm:pt>
    <dgm:pt modelId="{E51D8911-F9E0-4F78-BE2F-D05B6A030D2F}" type="sibTrans" cxnId="{C7F153CE-E20F-4172-A908-8810E915832F}">
      <dgm:prSet/>
      <dgm:spPr/>
      <dgm:t>
        <a:bodyPr/>
        <a:lstStyle/>
        <a:p>
          <a:endParaRPr lang="ru-RU"/>
        </a:p>
      </dgm:t>
    </dgm:pt>
    <dgm:pt modelId="{F37AC80E-034E-4231-A237-CFB7CA38FD81}" type="pres">
      <dgm:prSet presAssocID="{677AEC37-747D-424B-8B17-F4E639E1E57B}" presName="composite" presStyleCnt="0">
        <dgm:presLayoutVars>
          <dgm:chMax val="3"/>
          <dgm:animLvl val="lvl"/>
          <dgm:resizeHandles val="exact"/>
        </dgm:presLayoutVars>
      </dgm:prSet>
      <dgm:spPr/>
    </dgm:pt>
    <dgm:pt modelId="{C537FFCD-8830-4CAE-8F37-5E30A438F25B}" type="pres">
      <dgm:prSet presAssocID="{183D569D-5672-44D8-B2D6-8C9BEFFE3730}" presName="gear1" presStyleLbl="node1" presStyleIdx="0" presStyleCnt="3">
        <dgm:presLayoutVars>
          <dgm:chMax val="1"/>
          <dgm:bulletEnabled val="1"/>
        </dgm:presLayoutVars>
      </dgm:prSet>
      <dgm:spPr/>
      <dgm:t>
        <a:bodyPr/>
        <a:lstStyle/>
        <a:p>
          <a:endParaRPr lang="ru-RU"/>
        </a:p>
      </dgm:t>
    </dgm:pt>
    <dgm:pt modelId="{0086D31C-0489-40B8-8C22-C00F08126335}" type="pres">
      <dgm:prSet presAssocID="{183D569D-5672-44D8-B2D6-8C9BEFFE3730}" presName="gear1srcNode" presStyleLbl="node1" presStyleIdx="0" presStyleCnt="3"/>
      <dgm:spPr/>
      <dgm:t>
        <a:bodyPr/>
        <a:lstStyle/>
        <a:p>
          <a:endParaRPr lang="ru-RU"/>
        </a:p>
      </dgm:t>
    </dgm:pt>
    <dgm:pt modelId="{5D817E8C-D1F2-4D11-A461-C2C5E53DCCE8}" type="pres">
      <dgm:prSet presAssocID="{183D569D-5672-44D8-B2D6-8C9BEFFE3730}" presName="gear1dstNode" presStyleLbl="node1" presStyleIdx="0" presStyleCnt="3"/>
      <dgm:spPr/>
      <dgm:t>
        <a:bodyPr/>
        <a:lstStyle/>
        <a:p>
          <a:endParaRPr lang="ru-RU"/>
        </a:p>
      </dgm:t>
    </dgm:pt>
    <dgm:pt modelId="{1D9A8A8E-7B3F-432E-A79B-FBDA3F4A544F}" type="pres">
      <dgm:prSet presAssocID="{0F4940B5-78D7-4244-A1F7-8A75DABC211B}" presName="gear2" presStyleLbl="node1" presStyleIdx="1" presStyleCnt="3">
        <dgm:presLayoutVars>
          <dgm:chMax val="1"/>
          <dgm:bulletEnabled val="1"/>
        </dgm:presLayoutVars>
      </dgm:prSet>
      <dgm:spPr/>
      <dgm:t>
        <a:bodyPr/>
        <a:lstStyle/>
        <a:p>
          <a:endParaRPr lang="ru-RU"/>
        </a:p>
      </dgm:t>
    </dgm:pt>
    <dgm:pt modelId="{BE86817D-0EC1-4C67-82AE-E3E02D3F8D0B}" type="pres">
      <dgm:prSet presAssocID="{0F4940B5-78D7-4244-A1F7-8A75DABC211B}" presName="gear2srcNode" presStyleLbl="node1" presStyleIdx="1" presStyleCnt="3"/>
      <dgm:spPr/>
      <dgm:t>
        <a:bodyPr/>
        <a:lstStyle/>
        <a:p>
          <a:endParaRPr lang="ru-RU"/>
        </a:p>
      </dgm:t>
    </dgm:pt>
    <dgm:pt modelId="{C923BBCD-1CBC-4EE2-86C3-85673D1CA877}" type="pres">
      <dgm:prSet presAssocID="{0F4940B5-78D7-4244-A1F7-8A75DABC211B}" presName="gear2dstNode" presStyleLbl="node1" presStyleIdx="1" presStyleCnt="3"/>
      <dgm:spPr/>
      <dgm:t>
        <a:bodyPr/>
        <a:lstStyle/>
        <a:p>
          <a:endParaRPr lang="ru-RU"/>
        </a:p>
      </dgm:t>
    </dgm:pt>
    <dgm:pt modelId="{A509757F-29C2-420A-BA1E-18E924B68BC8}" type="pres">
      <dgm:prSet presAssocID="{0A4BF761-8B48-4940-89FE-2DA6BD319AD7}" presName="gear3" presStyleLbl="node1" presStyleIdx="2" presStyleCnt="3"/>
      <dgm:spPr/>
      <dgm:t>
        <a:bodyPr/>
        <a:lstStyle/>
        <a:p>
          <a:endParaRPr lang="ru-RU"/>
        </a:p>
      </dgm:t>
    </dgm:pt>
    <dgm:pt modelId="{758A2E0A-ECE0-4094-A051-2A7D58883759}" type="pres">
      <dgm:prSet presAssocID="{0A4BF761-8B48-4940-89FE-2DA6BD319AD7}" presName="gear3tx" presStyleLbl="node1" presStyleIdx="2" presStyleCnt="3">
        <dgm:presLayoutVars>
          <dgm:chMax val="1"/>
          <dgm:bulletEnabled val="1"/>
        </dgm:presLayoutVars>
      </dgm:prSet>
      <dgm:spPr/>
      <dgm:t>
        <a:bodyPr/>
        <a:lstStyle/>
        <a:p>
          <a:endParaRPr lang="ru-RU"/>
        </a:p>
      </dgm:t>
    </dgm:pt>
    <dgm:pt modelId="{0B60EAF2-19D9-48A1-9A04-D3CE1497D1FA}" type="pres">
      <dgm:prSet presAssocID="{0A4BF761-8B48-4940-89FE-2DA6BD319AD7}" presName="gear3srcNode" presStyleLbl="node1" presStyleIdx="2" presStyleCnt="3"/>
      <dgm:spPr/>
      <dgm:t>
        <a:bodyPr/>
        <a:lstStyle/>
        <a:p>
          <a:endParaRPr lang="ru-RU"/>
        </a:p>
      </dgm:t>
    </dgm:pt>
    <dgm:pt modelId="{89BBE9FA-8BA5-48A1-A819-FC2EF1CC5776}" type="pres">
      <dgm:prSet presAssocID="{0A4BF761-8B48-4940-89FE-2DA6BD319AD7}" presName="gear3dstNode" presStyleLbl="node1" presStyleIdx="2" presStyleCnt="3"/>
      <dgm:spPr/>
      <dgm:t>
        <a:bodyPr/>
        <a:lstStyle/>
        <a:p>
          <a:endParaRPr lang="ru-RU"/>
        </a:p>
      </dgm:t>
    </dgm:pt>
    <dgm:pt modelId="{CB237042-215B-43D1-8092-BFF2FB5C9196}" type="pres">
      <dgm:prSet presAssocID="{CA00DE23-24B7-46D4-AD6E-C2D3FDB1CD4D}" presName="connector1" presStyleLbl="sibTrans2D1" presStyleIdx="0" presStyleCnt="3"/>
      <dgm:spPr/>
      <dgm:t>
        <a:bodyPr/>
        <a:lstStyle/>
        <a:p>
          <a:endParaRPr lang="ru-RU"/>
        </a:p>
      </dgm:t>
    </dgm:pt>
    <dgm:pt modelId="{E6D5DEAB-C6AC-4C89-824D-E05594C93917}" type="pres">
      <dgm:prSet presAssocID="{9896ABA9-541F-4C4A-9484-A5DCD0F2D841}" presName="connector2" presStyleLbl="sibTrans2D1" presStyleIdx="1" presStyleCnt="3"/>
      <dgm:spPr/>
      <dgm:t>
        <a:bodyPr/>
        <a:lstStyle/>
        <a:p>
          <a:endParaRPr lang="ru-RU"/>
        </a:p>
      </dgm:t>
    </dgm:pt>
    <dgm:pt modelId="{41AC6488-B98A-44CB-AA19-544EDD76B1F2}" type="pres">
      <dgm:prSet presAssocID="{E51D8911-F9E0-4F78-BE2F-D05B6A030D2F}" presName="connector3" presStyleLbl="sibTrans2D1" presStyleIdx="2" presStyleCnt="3"/>
      <dgm:spPr/>
      <dgm:t>
        <a:bodyPr/>
        <a:lstStyle/>
        <a:p>
          <a:endParaRPr lang="ru-RU"/>
        </a:p>
      </dgm:t>
    </dgm:pt>
  </dgm:ptLst>
  <dgm:cxnLst>
    <dgm:cxn modelId="{AF4AA669-BA20-46CF-9FFE-9F69CB064CA9}" type="presOf" srcId="{0A4BF761-8B48-4940-89FE-2DA6BD319AD7}" destId="{89BBE9FA-8BA5-48A1-A819-FC2EF1CC5776}" srcOrd="3" destOrd="0" presId="urn:microsoft.com/office/officeart/2005/8/layout/gear1"/>
    <dgm:cxn modelId="{790124DF-7327-40FB-AC56-87B5C15046FC}" type="presOf" srcId="{0F4940B5-78D7-4244-A1F7-8A75DABC211B}" destId="{1D9A8A8E-7B3F-432E-A79B-FBDA3F4A544F}" srcOrd="0" destOrd="0" presId="urn:microsoft.com/office/officeart/2005/8/layout/gear1"/>
    <dgm:cxn modelId="{A21A3EA3-71C1-4AC0-8081-87101A37E7F3}" type="presOf" srcId="{9896ABA9-541F-4C4A-9484-A5DCD0F2D841}" destId="{E6D5DEAB-C6AC-4C89-824D-E05594C93917}" srcOrd="0" destOrd="0" presId="urn:microsoft.com/office/officeart/2005/8/layout/gear1"/>
    <dgm:cxn modelId="{F6346EB7-BC17-42CD-8A00-76E7BD2F932B}" srcId="{677AEC37-747D-424B-8B17-F4E639E1E57B}" destId="{0F4940B5-78D7-4244-A1F7-8A75DABC211B}" srcOrd="1" destOrd="0" parTransId="{B825F113-A30F-452F-AB4E-FE5235526AC7}" sibTransId="{9896ABA9-541F-4C4A-9484-A5DCD0F2D841}"/>
    <dgm:cxn modelId="{A0E3D0F1-2CCC-4397-8147-28A1C55B3770}" type="presOf" srcId="{0A4BF761-8B48-4940-89FE-2DA6BD319AD7}" destId="{758A2E0A-ECE0-4094-A051-2A7D58883759}" srcOrd="1" destOrd="0" presId="urn:microsoft.com/office/officeart/2005/8/layout/gear1"/>
    <dgm:cxn modelId="{C7F153CE-E20F-4172-A908-8810E915832F}" srcId="{677AEC37-747D-424B-8B17-F4E639E1E57B}" destId="{0A4BF761-8B48-4940-89FE-2DA6BD319AD7}" srcOrd="2" destOrd="0" parTransId="{8B56DE2D-C985-4AF7-9E82-426CA54162FE}" sibTransId="{E51D8911-F9E0-4F78-BE2F-D05B6A030D2F}"/>
    <dgm:cxn modelId="{1A3F8974-5270-4B7C-98CB-394E47F7E35C}" type="presOf" srcId="{0A4BF761-8B48-4940-89FE-2DA6BD319AD7}" destId="{0B60EAF2-19D9-48A1-9A04-D3CE1497D1FA}" srcOrd="2" destOrd="0" presId="urn:microsoft.com/office/officeart/2005/8/layout/gear1"/>
    <dgm:cxn modelId="{6500A901-712D-4D07-9176-8787A1904F67}" type="presOf" srcId="{CA00DE23-24B7-46D4-AD6E-C2D3FDB1CD4D}" destId="{CB237042-215B-43D1-8092-BFF2FB5C9196}" srcOrd="0" destOrd="0" presId="urn:microsoft.com/office/officeart/2005/8/layout/gear1"/>
    <dgm:cxn modelId="{AD79479E-9FA0-499A-9C4D-BFA6616A9D9D}" type="presOf" srcId="{183D569D-5672-44D8-B2D6-8C9BEFFE3730}" destId="{0086D31C-0489-40B8-8C22-C00F08126335}" srcOrd="1" destOrd="0" presId="urn:microsoft.com/office/officeart/2005/8/layout/gear1"/>
    <dgm:cxn modelId="{A8EC636F-7C14-4A20-8A3A-AA7981FAF904}" type="presOf" srcId="{183D569D-5672-44D8-B2D6-8C9BEFFE3730}" destId="{C537FFCD-8830-4CAE-8F37-5E30A438F25B}" srcOrd="0" destOrd="0" presId="urn:microsoft.com/office/officeart/2005/8/layout/gear1"/>
    <dgm:cxn modelId="{F9AADB68-9780-40A0-969B-5D5905987533}" type="presOf" srcId="{0F4940B5-78D7-4244-A1F7-8A75DABC211B}" destId="{BE86817D-0EC1-4C67-82AE-E3E02D3F8D0B}" srcOrd="1" destOrd="0" presId="urn:microsoft.com/office/officeart/2005/8/layout/gear1"/>
    <dgm:cxn modelId="{12BCD08D-4900-4494-9854-1689E7FB2B8F}" type="presOf" srcId="{183D569D-5672-44D8-B2D6-8C9BEFFE3730}" destId="{5D817E8C-D1F2-4D11-A461-C2C5E53DCCE8}" srcOrd="2" destOrd="0" presId="urn:microsoft.com/office/officeart/2005/8/layout/gear1"/>
    <dgm:cxn modelId="{6424F415-9919-4A48-9E24-EA199AA95D8A}" type="presOf" srcId="{677AEC37-747D-424B-8B17-F4E639E1E57B}" destId="{F37AC80E-034E-4231-A237-CFB7CA38FD81}" srcOrd="0" destOrd="0" presId="urn:microsoft.com/office/officeart/2005/8/layout/gear1"/>
    <dgm:cxn modelId="{1A75EB78-C6C4-4C84-95C0-A17C3611EB30}" type="presOf" srcId="{0F4940B5-78D7-4244-A1F7-8A75DABC211B}" destId="{C923BBCD-1CBC-4EE2-86C3-85673D1CA877}" srcOrd="2" destOrd="0" presId="urn:microsoft.com/office/officeart/2005/8/layout/gear1"/>
    <dgm:cxn modelId="{63CC856D-757A-43FF-A5EB-9811EC5DCC0C}" type="presOf" srcId="{0A4BF761-8B48-4940-89FE-2DA6BD319AD7}" destId="{A509757F-29C2-420A-BA1E-18E924B68BC8}" srcOrd="0" destOrd="0" presId="urn:microsoft.com/office/officeart/2005/8/layout/gear1"/>
    <dgm:cxn modelId="{AD840960-8900-4DE4-A22C-C7D446898C1C}" srcId="{677AEC37-747D-424B-8B17-F4E639E1E57B}" destId="{183D569D-5672-44D8-B2D6-8C9BEFFE3730}" srcOrd="0" destOrd="0" parTransId="{0503BC49-EB4D-406F-AECF-AE3E05095469}" sibTransId="{CA00DE23-24B7-46D4-AD6E-C2D3FDB1CD4D}"/>
    <dgm:cxn modelId="{4D55BD08-1EF0-4D17-A22C-C26946019CB4}" type="presOf" srcId="{E51D8911-F9E0-4F78-BE2F-D05B6A030D2F}" destId="{41AC6488-B98A-44CB-AA19-544EDD76B1F2}" srcOrd="0" destOrd="0" presId="urn:microsoft.com/office/officeart/2005/8/layout/gear1"/>
    <dgm:cxn modelId="{01C17519-165B-4227-B3E5-F2259AADE2DF}" type="presParOf" srcId="{F37AC80E-034E-4231-A237-CFB7CA38FD81}" destId="{C537FFCD-8830-4CAE-8F37-5E30A438F25B}" srcOrd="0" destOrd="0" presId="urn:microsoft.com/office/officeart/2005/8/layout/gear1"/>
    <dgm:cxn modelId="{0418B19C-3842-464E-B96B-AFF6306DADC0}" type="presParOf" srcId="{F37AC80E-034E-4231-A237-CFB7CA38FD81}" destId="{0086D31C-0489-40B8-8C22-C00F08126335}" srcOrd="1" destOrd="0" presId="urn:microsoft.com/office/officeart/2005/8/layout/gear1"/>
    <dgm:cxn modelId="{8623CE03-5E8E-430E-A516-3E667F92AB18}" type="presParOf" srcId="{F37AC80E-034E-4231-A237-CFB7CA38FD81}" destId="{5D817E8C-D1F2-4D11-A461-C2C5E53DCCE8}" srcOrd="2" destOrd="0" presId="urn:microsoft.com/office/officeart/2005/8/layout/gear1"/>
    <dgm:cxn modelId="{4AC154CF-3D1F-42DA-B99D-7492CA2859FD}" type="presParOf" srcId="{F37AC80E-034E-4231-A237-CFB7CA38FD81}" destId="{1D9A8A8E-7B3F-432E-A79B-FBDA3F4A544F}" srcOrd="3" destOrd="0" presId="urn:microsoft.com/office/officeart/2005/8/layout/gear1"/>
    <dgm:cxn modelId="{BCA7A1E3-9358-489D-B61A-874187F8D8B8}" type="presParOf" srcId="{F37AC80E-034E-4231-A237-CFB7CA38FD81}" destId="{BE86817D-0EC1-4C67-82AE-E3E02D3F8D0B}" srcOrd="4" destOrd="0" presId="urn:microsoft.com/office/officeart/2005/8/layout/gear1"/>
    <dgm:cxn modelId="{021E5069-6BA4-4C9D-8026-A138601BC44A}" type="presParOf" srcId="{F37AC80E-034E-4231-A237-CFB7CA38FD81}" destId="{C923BBCD-1CBC-4EE2-86C3-85673D1CA877}" srcOrd="5" destOrd="0" presId="urn:microsoft.com/office/officeart/2005/8/layout/gear1"/>
    <dgm:cxn modelId="{40550FFF-A461-461F-A7B4-80907278883B}" type="presParOf" srcId="{F37AC80E-034E-4231-A237-CFB7CA38FD81}" destId="{A509757F-29C2-420A-BA1E-18E924B68BC8}" srcOrd="6" destOrd="0" presId="urn:microsoft.com/office/officeart/2005/8/layout/gear1"/>
    <dgm:cxn modelId="{83FE88F0-F7DF-4272-9072-BBA3E04B4F45}" type="presParOf" srcId="{F37AC80E-034E-4231-A237-CFB7CA38FD81}" destId="{758A2E0A-ECE0-4094-A051-2A7D58883759}" srcOrd="7" destOrd="0" presId="urn:microsoft.com/office/officeart/2005/8/layout/gear1"/>
    <dgm:cxn modelId="{D6FB1AFC-105C-44A5-AEC5-64C75BF38057}" type="presParOf" srcId="{F37AC80E-034E-4231-A237-CFB7CA38FD81}" destId="{0B60EAF2-19D9-48A1-9A04-D3CE1497D1FA}" srcOrd="8" destOrd="0" presId="urn:microsoft.com/office/officeart/2005/8/layout/gear1"/>
    <dgm:cxn modelId="{FF70662C-8E76-4BDD-8CC0-FD22B37CB8D9}" type="presParOf" srcId="{F37AC80E-034E-4231-A237-CFB7CA38FD81}" destId="{89BBE9FA-8BA5-48A1-A819-FC2EF1CC5776}" srcOrd="9" destOrd="0" presId="urn:microsoft.com/office/officeart/2005/8/layout/gear1"/>
    <dgm:cxn modelId="{AA1FD74A-5C4A-4270-BA3A-2CAC5F3207CB}" type="presParOf" srcId="{F37AC80E-034E-4231-A237-CFB7CA38FD81}" destId="{CB237042-215B-43D1-8092-BFF2FB5C9196}" srcOrd="10" destOrd="0" presId="urn:microsoft.com/office/officeart/2005/8/layout/gear1"/>
    <dgm:cxn modelId="{FCA84B1F-9BD1-485A-B6F5-59DF7AE025E2}" type="presParOf" srcId="{F37AC80E-034E-4231-A237-CFB7CA38FD81}" destId="{E6D5DEAB-C6AC-4C89-824D-E05594C93917}" srcOrd="11" destOrd="0" presId="urn:microsoft.com/office/officeart/2005/8/layout/gear1"/>
    <dgm:cxn modelId="{15F37C05-5E98-4C4A-A0F0-C422E30EE697}" type="presParOf" srcId="{F37AC80E-034E-4231-A237-CFB7CA38FD81}" destId="{41AC6488-B98A-44CB-AA19-544EDD76B1F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986E8-021C-4458-AED9-EC115D3D8DCC}" type="doc">
      <dgm:prSet loTypeId="urn:microsoft.com/office/officeart/2005/8/layout/cycle8" loCatId="cycle" qsTypeId="urn:microsoft.com/office/officeart/2005/8/quickstyle/simple1" qsCatId="simple" csTypeId="urn:microsoft.com/office/officeart/2005/8/colors/colorful5" csCatId="colorful" phldr="1"/>
      <dgm:spPr/>
    </dgm:pt>
    <dgm:pt modelId="{4696CC7C-B2C9-4322-AEE1-EA207E8811ED}">
      <dgm:prSet phldrT="[Текст]"/>
      <dgm:spPr/>
      <dgm:t>
        <a:bodyPr/>
        <a:lstStyle/>
        <a:p>
          <a:r>
            <a:rPr lang="ru-RU" dirty="0" smtClean="0"/>
            <a:t>РОДИТЕЛИ</a:t>
          </a:r>
          <a:endParaRPr lang="ru-RU" dirty="0"/>
        </a:p>
      </dgm:t>
    </dgm:pt>
    <dgm:pt modelId="{12336FCB-5111-4043-A9C0-79FB0DDDAA15}" type="parTrans" cxnId="{96FA4AAD-E985-4A0D-9143-DD3C87216261}">
      <dgm:prSet/>
      <dgm:spPr/>
      <dgm:t>
        <a:bodyPr/>
        <a:lstStyle/>
        <a:p>
          <a:endParaRPr lang="ru-RU"/>
        </a:p>
      </dgm:t>
    </dgm:pt>
    <dgm:pt modelId="{5766E983-7CB7-40C8-8957-5CF5C6CFFBB9}" type="sibTrans" cxnId="{96FA4AAD-E985-4A0D-9143-DD3C87216261}">
      <dgm:prSet/>
      <dgm:spPr/>
      <dgm:t>
        <a:bodyPr/>
        <a:lstStyle/>
        <a:p>
          <a:endParaRPr lang="ru-RU"/>
        </a:p>
      </dgm:t>
    </dgm:pt>
    <dgm:pt modelId="{2BF609FC-D5D0-4E01-8CD4-F3A09D740A5C}">
      <dgm:prSet phldrT="[Текст]"/>
      <dgm:spPr/>
      <dgm:t>
        <a:bodyPr/>
        <a:lstStyle/>
        <a:p>
          <a:r>
            <a:rPr lang="ru-RU" dirty="0" smtClean="0"/>
            <a:t>ПЕДАГОГ</a:t>
          </a:r>
          <a:endParaRPr lang="ru-RU" dirty="0"/>
        </a:p>
      </dgm:t>
    </dgm:pt>
    <dgm:pt modelId="{4CB07FF3-0AD7-4703-9894-B9CE7AA41885}" type="parTrans" cxnId="{7F14E25E-CA6C-4062-BCC6-FD15EEBD9B53}">
      <dgm:prSet/>
      <dgm:spPr/>
      <dgm:t>
        <a:bodyPr/>
        <a:lstStyle/>
        <a:p>
          <a:endParaRPr lang="ru-RU"/>
        </a:p>
      </dgm:t>
    </dgm:pt>
    <dgm:pt modelId="{0FE3C661-5066-45B8-B89B-B264B262E51D}" type="sibTrans" cxnId="{7F14E25E-CA6C-4062-BCC6-FD15EEBD9B53}">
      <dgm:prSet/>
      <dgm:spPr/>
      <dgm:t>
        <a:bodyPr/>
        <a:lstStyle/>
        <a:p>
          <a:endParaRPr lang="ru-RU"/>
        </a:p>
      </dgm:t>
    </dgm:pt>
    <dgm:pt modelId="{D7AEA8DB-92E5-4D16-B11C-942DCA020790}">
      <dgm:prSet phldrT="[Текст]"/>
      <dgm:spPr/>
      <dgm:t>
        <a:bodyPr/>
        <a:lstStyle/>
        <a:p>
          <a:r>
            <a:rPr lang="ru-RU" dirty="0" smtClean="0"/>
            <a:t>ДЕТИ</a:t>
          </a:r>
          <a:endParaRPr lang="ru-RU" dirty="0"/>
        </a:p>
      </dgm:t>
    </dgm:pt>
    <dgm:pt modelId="{A6616A31-2BF9-43D2-AB03-FACCD79A1541}" type="parTrans" cxnId="{484580FD-CD61-46A9-AA59-0675F918ACC5}">
      <dgm:prSet/>
      <dgm:spPr/>
      <dgm:t>
        <a:bodyPr/>
        <a:lstStyle/>
        <a:p>
          <a:endParaRPr lang="ru-RU"/>
        </a:p>
      </dgm:t>
    </dgm:pt>
    <dgm:pt modelId="{1E3DC4C0-C7B2-4EFC-A864-8349A3E67BA3}" type="sibTrans" cxnId="{484580FD-CD61-46A9-AA59-0675F918ACC5}">
      <dgm:prSet/>
      <dgm:spPr/>
      <dgm:t>
        <a:bodyPr/>
        <a:lstStyle/>
        <a:p>
          <a:endParaRPr lang="ru-RU"/>
        </a:p>
      </dgm:t>
    </dgm:pt>
    <dgm:pt modelId="{FC8EB2A2-8F61-4934-8912-D7AF2BCA00CF}" type="pres">
      <dgm:prSet presAssocID="{107986E8-021C-4458-AED9-EC115D3D8DCC}" presName="compositeShape" presStyleCnt="0">
        <dgm:presLayoutVars>
          <dgm:chMax val="7"/>
          <dgm:dir/>
          <dgm:resizeHandles val="exact"/>
        </dgm:presLayoutVars>
      </dgm:prSet>
      <dgm:spPr/>
    </dgm:pt>
    <dgm:pt modelId="{AAC96DA0-C1F3-4FA2-B497-AFBE2A3BC76B}" type="pres">
      <dgm:prSet presAssocID="{107986E8-021C-4458-AED9-EC115D3D8DCC}" presName="wedge1" presStyleLbl="node1" presStyleIdx="0" presStyleCnt="3" custLinFactNeighborX="-4793" custLinFactNeighborY="24364"/>
      <dgm:spPr/>
      <dgm:t>
        <a:bodyPr/>
        <a:lstStyle/>
        <a:p>
          <a:endParaRPr lang="ru-RU"/>
        </a:p>
      </dgm:t>
    </dgm:pt>
    <dgm:pt modelId="{CB012D28-B4F0-460E-B23E-E03D8EFF4868}" type="pres">
      <dgm:prSet presAssocID="{107986E8-021C-4458-AED9-EC115D3D8DCC}" presName="dummy1a" presStyleCnt="0"/>
      <dgm:spPr/>
    </dgm:pt>
    <dgm:pt modelId="{76DE7C82-F900-47C3-B82F-0A20027A710F}" type="pres">
      <dgm:prSet presAssocID="{107986E8-021C-4458-AED9-EC115D3D8DCC}" presName="dummy1b" presStyleCnt="0"/>
      <dgm:spPr/>
    </dgm:pt>
    <dgm:pt modelId="{7918611B-10C6-4BCE-B5AA-EAE1BFD8162E}" type="pres">
      <dgm:prSet presAssocID="{107986E8-021C-4458-AED9-EC115D3D8DCC}" presName="wedge1Tx" presStyleLbl="node1" presStyleIdx="0" presStyleCnt="3">
        <dgm:presLayoutVars>
          <dgm:chMax val="0"/>
          <dgm:chPref val="0"/>
          <dgm:bulletEnabled val="1"/>
        </dgm:presLayoutVars>
      </dgm:prSet>
      <dgm:spPr/>
      <dgm:t>
        <a:bodyPr/>
        <a:lstStyle/>
        <a:p>
          <a:endParaRPr lang="ru-RU"/>
        </a:p>
      </dgm:t>
    </dgm:pt>
    <dgm:pt modelId="{23D27753-0E60-40A4-8977-8D40BEF4F4EE}" type="pres">
      <dgm:prSet presAssocID="{107986E8-021C-4458-AED9-EC115D3D8DCC}" presName="wedge2" presStyleLbl="node1" presStyleIdx="1" presStyleCnt="3" custScaleX="105467" custLinFactNeighborX="-4219" custLinFactNeighborY="22902"/>
      <dgm:spPr/>
      <dgm:t>
        <a:bodyPr/>
        <a:lstStyle/>
        <a:p>
          <a:endParaRPr lang="ru-RU"/>
        </a:p>
      </dgm:t>
    </dgm:pt>
    <dgm:pt modelId="{CC0CBE75-B904-44C4-BFA1-30F5055A3A1F}" type="pres">
      <dgm:prSet presAssocID="{107986E8-021C-4458-AED9-EC115D3D8DCC}" presName="dummy2a" presStyleCnt="0"/>
      <dgm:spPr/>
    </dgm:pt>
    <dgm:pt modelId="{1198C394-C1AE-4C95-BCA2-78EA197F36A6}" type="pres">
      <dgm:prSet presAssocID="{107986E8-021C-4458-AED9-EC115D3D8DCC}" presName="dummy2b" presStyleCnt="0"/>
      <dgm:spPr/>
    </dgm:pt>
    <dgm:pt modelId="{010F4732-3AA6-4FF9-A373-9F569F39E575}" type="pres">
      <dgm:prSet presAssocID="{107986E8-021C-4458-AED9-EC115D3D8DCC}" presName="wedge2Tx" presStyleLbl="node1" presStyleIdx="1" presStyleCnt="3">
        <dgm:presLayoutVars>
          <dgm:chMax val="0"/>
          <dgm:chPref val="0"/>
          <dgm:bulletEnabled val="1"/>
        </dgm:presLayoutVars>
      </dgm:prSet>
      <dgm:spPr/>
      <dgm:t>
        <a:bodyPr/>
        <a:lstStyle/>
        <a:p>
          <a:endParaRPr lang="ru-RU"/>
        </a:p>
      </dgm:t>
    </dgm:pt>
    <dgm:pt modelId="{1A5083F0-39AA-4998-BB28-46FE410DE52D}" type="pres">
      <dgm:prSet presAssocID="{107986E8-021C-4458-AED9-EC115D3D8DCC}" presName="wedge3" presStyleLbl="node1" presStyleIdx="2" presStyleCnt="3" custLinFactNeighborX="-4893" custLinFactNeighborY="24364"/>
      <dgm:spPr/>
      <dgm:t>
        <a:bodyPr/>
        <a:lstStyle/>
        <a:p>
          <a:endParaRPr lang="ru-RU"/>
        </a:p>
      </dgm:t>
    </dgm:pt>
    <dgm:pt modelId="{10AB4E36-D600-4A0A-95A4-294756C4EC3D}" type="pres">
      <dgm:prSet presAssocID="{107986E8-021C-4458-AED9-EC115D3D8DCC}" presName="dummy3a" presStyleCnt="0"/>
      <dgm:spPr/>
    </dgm:pt>
    <dgm:pt modelId="{7CAE9C16-328F-4B39-A44B-35DEFDDD260F}" type="pres">
      <dgm:prSet presAssocID="{107986E8-021C-4458-AED9-EC115D3D8DCC}" presName="dummy3b" presStyleCnt="0"/>
      <dgm:spPr/>
    </dgm:pt>
    <dgm:pt modelId="{B28ED262-E2D2-42A2-BAC0-52A14BCFAEEE}" type="pres">
      <dgm:prSet presAssocID="{107986E8-021C-4458-AED9-EC115D3D8DCC}" presName="wedge3Tx" presStyleLbl="node1" presStyleIdx="2" presStyleCnt="3">
        <dgm:presLayoutVars>
          <dgm:chMax val="0"/>
          <dgm:chPref val="0"/>
          <dgm:bulletEnabled val="1"/>
        </dgm:presLayoutVars>
      </dgm:prSet>
      <dgm:spPr/>
      <dgm:t>
        <a:bodyPr/>
        <a:lstStyle/>
        <a:p>
          <a:endParaRPr lang="ru-RU"/>
        </a:p>
      </dgm:t>
    </dgm:pt>
    <dgm:pt modelId="{F199C15C-1A9F-4789-9A3C-6FEB38DF2A34}" type="pres">
      <dgm:prSet presAssocID="{5766E983-7CB7-40C8-8957-5CF5C6CFFBB9}" presName="arrowWedge1" presStyleLbl="fgSibTrans2D1" presStyleIdx="0" presStyleCnt="3" custLinFactNeighborX="13009" custLinFactNeighborY="-7630"/>
      <dgm:spPr/>
    </dgm:pt>
    <dgm:pt modelId="{FA11B718-DA11-4037-B62A-949A87DA8C97}" type="pres">
      <dgm:prSet presAssocID="{0FE3C661-5066-45B8-B89B-B264B262E51D}" presName="arrowWedge2" presStyleLbl="fgSibTrans2D1" presStyleIdx="1" presStyleCnt="3" custLinFactNeighborX="-652" custLinFactNeighborY="13022"/>
      <dgm:spPr/>
    </dgm:pt>
    <dgm:pt modelId="{9F7BB6D1-C312-49AD-AF2F-326DBE2A9F88}" type="pres">
      <dgm:prSet presAssocID="{1E3DC4C0-C7B2-4EFC-A864-8349A3E67BA3}" presName="arrowWedge3" presStyleLbl="fgSibTrans2D1" presStyleIdx="2" presStyleCnt="3" custLinFactNeighborX="-7623" custLinFactNeighborY="-7630"/>
      <dgm:spPr/>
    </dgm:pt>
  </dgm:ptLst>
  <dgm:cxnLst>
    <dgm:cxn modelId="{B840F474-E65A-4107-A358-D1841A7D6307}" type="presOf" srcId="{107986E8-021C-4458-AED9-EC115D3D8DCC}" destId="{FC8EB2A2-8F61-4934-8912-D7AF2BCA00CF}" srcOrd="0" destOrd="0" presId="urn:microsoft.com/office/officeart/2005/8/layout/cycle8"/>
    <dgm:cxn modelId="{9C276CCE-4DAC-46FA-BBFA-DA67E3ED5CB3}" type="presOf" srcId="{2BF609FC-D5D0-4E01-8CD4-F3A09D740A5C}" destId="{23D27753-0E60-40A4-8977-8D40BEF4F4EE}" srcOrd="0" destOrd="0" presId="urn:microsoft.com/office/officeart/2005/8/layout/cycle8"/>
    <dgm:cxn modelId="{E7265DE0-0A15-4090-A74A-D2CDD0B159BA}" type="presOf" srcId="{4696CC7C-B2C9-4322-AEE1-EA207E8811ED}" destId="{AAC96DA0-C1F3-4FA2-B497-AFBE2A3BC76B}" srcOrd="0" destOrd="0" presId="urn:microsoft.com/office/officeart/2005/8/layout/cycle8"/>
    <dgm:cxn modelId="{EBF8C96A-8845-475C-A824-9EAA6E0D7365}" type="presOf" srcId="{2BF609FC-D5D0-4E01-8CD4-F3A09D740A5C}" destId="{010F4732-3AA6-4FF9-A373-9F569F39E575}" srcOrd="1" destOrd="0" presId="urn:microsoft.com/office/officeart/2005/8/layout/cycle8"/>
    <dgm:cxn modelId="{F6804A53-815E-45D0-928D-3C92DA90ECF4}" type="presOf" srcId="{D7AEA8DB-92E5-4D16-B11C-942DCA020790}" destId="{1A5083F0-39AA-4998-BB28-46FE410DE52D}" srcOrd="0" destOrd="0" presId="urn:microsoft.com/office/officeart/2005/8/layout/cycle8"/>
    <dgm:cxn modelId="{8ACFA24A-399B-4E41-9AB4-D780C4734A8C}" type="presOf" srcId="{D7AEA8DB-92E5-4D16-B11C-942DCA020790}" destId="{B28ED262-E2D2-42A2-BAC0-52A14BCFAEEE}" srcOrd="1" destOrd="0" presId="urn:microsoft.com/office/officeart/2005/8/layout/cycle8"/>
    <dgm:cxn modelId="{33D381CB-DACF-4E4C-86B2-A61EADE01D85}" type="presOf" srcId="{4696CC7C-B2C9-4322-AEE1-EA207E8811ED}" destId="{7918611B-10C6-4BCE-B5AA-EAE1BFD8162E}" srcOrd="1" destOrd="0" presId="urn:microsoft.com/office/officeart/2005/8/layout/cycle8"/>
    <dgm:cxn modelId="{7F14E25E-CA6C-4062-BCC6-FD15EEBD9B53}" srcId="{107986E8-021C-4458-AED9-EC115D3D8DCC}" destId="{2BF609FC-D5D0-4E01-8CD4-F3A09D740A5C}" srcOrd="1" destOrd="0" parTransId="{4CB07FF3-0AD7-4703-9894-B9CE7AA41885}" sibTransId="{0FE3C661-5066-45B8-B89B-B264B262E51D}"/>
    <dgm:cxn modelId="{96FA4AAD-E985-4A0D-9143-DD3C87216261}" srcId="{107986E8-021C-4458-AED9-EC115D3D8DCC}" destId="{4696CC7C-B2C9-4322-AEE1-EA207E8811ED}" srcOrd="0" destOrd="0" parTransId="{12336FCB-5111-4043-A9C0-79FB0DDDAA15}" sibTransId="{5766E983-7CB7-40C8-8957-5CF5C6CFFBB9}"/>
    <dgm:cxn modelId="{484580FD-CD61-46A9-AA59-0675F918ACC5}" srcId="{107986E8-021C-4458-AED9-EC115D3D8DCC}" destId="{D7AEA8DB-92E5-4D16-B11C-942DCA020790}" srcOrd="2" destOrd="0" parTransId="{A6616A31-2BF9-43D2-AB03-FACCD79A1541}" sibTransId="{1E3DC4C0-C7B2-4EFC-A864-8349A3E67BA3}"/>
    <dgm:cxn modelId="{18838CC4-4EEE-4712-B942-096A10545C13}" type="presParOf" srcId="{FC8EB2A2-8F61-4934-8912-D7AF2BCA00CF}" destId="{AAC96DA0-C1F3-4FA2-B497-AFBE2A3BC76B}" srcOrd="0" destOrd="0" presId="urn:microsoft.com/office/officeart/2005/8/layout/cycle8"/>
    <dgm:cxn modelId="{35166D93-C4CD-4275-8A30-07AEC0FCF832}" type="presParOf" srcId="{FC8EB2A2-8F61-4934-8912-D7AF2BCA00CF}" destId="{CB012D28-B4F0-460E-B23E-E03D8EFF4868}" srcOrd="1" destOrd="0" presId="urn:microsoft.com/office/officeart/2005/8/layout/cycle8"/>
    <dgm:cxn modelId="{DC8ACAB1-2155-436C-9AA6-2DF303A9A5EB}" type="presParOf" srcId="{FC8EB2A2-8F61-4934-8912-D7AF2BCA00CF}" destId="{76DE7C82-F900-47C3-B82F-0A20027A710F}" srcOrd="2" destOrd="0" presId="urn:microsoft.com/office/officeart/2005/8/layout/cycle8"/>
    <dgm:cxn modelId="{73DE16E1-5506-4D76-942C-77B6E69748A5}" type="presParOf" srcId="{FC8EB2A2-8F61-4934-8912-D7AF2BCA00CF}" destId="{7918611B-10C6-4BCE-B5AA-EAE1BFD8162E}" srcOrd="3" destOrd="0" presId="urn:microsoft.com/office/officeart/2005/8/layout/cycle8"/>
    <dgm:cxn modelId="{EC329431-733D-44CD-82A0-C342C429D2D3}" type="presParOf" srcId="{FC8EB2A2-8F61-4934-8912-D7AF2BCA00CF}" destId="{23D27753-0E60-40A4-8977-8D40BEF4F4EE}" srcOrd="4" destOrd="0" presId="urn:microsoft.com/office/officeart/2005/8/layout/cycle8"/>
    <dgm:cxn modelId="{B14B6BEE-C3FF-4B6F-8A67-AD03F99F6AA8}" type="presParOf" srcId="{FC8EB2A2-8F61-4934-8912-D7AF2BCA00CF}" destId="{CC0CBE75-B904-44C4-BFA1-30F5055A3A1F}" srcOrd="5" destOrd="0" presId="urn:microsoft.com/office/officeart/2005/8/layout/cycle8"/>
    <dgm:cxn modelId="{254EC3EC-FEEE-4529-A56E-B050DBEF12E3}" type="presParOf" srcId="{FC8EB2A2-8F61-4934-8912-D7AF2BCA00CF}" destId="{1198C394-C1AE-4C95-BCA2-78EA197F36A6}" srcOrd="6" destOrd="0" presId="urn:microsoft.com/office/officeart/2005/8/layout/cycle8"/>
    <dgm:cxn modelId="{C76D049E-35DF-444E-8FCD-AF5F36A60033}" type="presParOf" srcId="{FC8EB2A2-8F61-4934-8912-D7AF2BCA00CF}" destId="{010F4732-3AA6-4FF9-A373-9F569F39E575}" srcOrd="7" destOrd="0" presId="urn:microsoft.com/office/officeart/2005/8/layout/cycle8"/>
    <dgm:cxn modelId="{DFA4F707-FD36-4ABC-B095-B30EE3C8DB19}" type="presParOf" srcId="{FC8EB2A2-8F61-4934-8912-D7AF2BCA00CF}" destId="{1A5083F0-39AA-4998-BB28-46FE410DE52D}" srcOrd="8" destOrd="0" presId="urn:microsoft.com/office/officeart/2005/8/layout/cycle8"/>
    <dgm:cxn modelId="{B0EFF668-7216-4DC2-B0E9-2D736EF38571}" type="presParOf" srcId="{FC8EB2A2-8F61-4934-8912-D7AF2BCA00CF}" destId="{10AB4E36-D600-4A0A-95A4-294756C4EC3D}" srcOrd="9" destOrd="0" presId="urn:microsoft.com/office/officeart/2005/8/layout/cycle8"/>
    <dgm:cxn modelId="{A77C1B6E-11A8-46A8-A11D-55E69F0603C5}" type="presParOf" srcId="{FC8EB2A2-8F61-4934-8912-D7AF2BCA00CF}" destId="{7CAE9C16-328F-4B39-A44B-35DEFDDD260F}" srcOrd="10" destOrd="0" presId="urn:microsoft.com/office/officeart/2005/8/layout/cycle8"/>
    <dgm:cxn modelId="{A0561993-A8C4-498D-A50E-A96722F1C2FE}" type="presParOf" srcId="{FC8EB2A2-8F61-4934-8912-D7AF2BCA00CF}" destId="{B28ED262-E2D2-42A2-BAC0-52A14BCFAEEE}" srcOrd="11" destOrd="0" presId="urn:microsoft.com/office/officeart/2005/8/layout/cycle8"/>
    <dgm:cxn modelId="{683506F7-CF6E-4E6E-B506-F681AF254E78}" type="presParOf" srcId="{FC8EB2A2-8F61-4934-8912-D7AF2BCA00CF}" destId="{F199C15C-1A9F-4789-9A3C-6FEB38DF2A34}" srcOrd="12" destOrd="0" presId="urn:microsoft.com/office/officeart/2005/8/layout/cycle8"/>
    <dgm:cxn modelId="{F7DB6BD1-54EB-47B2-9BD1-7D46EE48F83D}" type="presParOf" srcId="{FC8EB2A2-8F61-4934-8912-D7AF2BCA00CF}" destId="{FA11B718-DA11-4037-B62A-949A87DA8C97}" srcOrd="13" destOrd="0" presId="urn:microsoft.com/office/officeart/2005/8/layout/cycle8"/>
    <dgm:cxn modelId="{BFBFBE1C-2614-4D7B-8B55-280B71F38C82}" type="presParOf" srcId="{FC8EB2A2-8F61-4934-8912-D7AF2BCA00CF}" destId="{9F7BB6D1-C312-49AD-AF2F-326DBE2A9F88}"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F357D-B7CA-4259-8E96-F0CBA289DCAB}" type="doc">
      <dgm:prSet loTypeId="urn:microsoft.com/office/officeart/2005/8/layout/venn3" loCatId="relationship" qsTypeId="urn:microsoft.com/office/officeart/2005/8/quickstyle/simple1" qsCatId="simple" csTypeId="urn:microsoft.com/office/officeart/2005/8/colors/accent1_2" csCatId="accent1" phldr="0"/>
      <dgm:spPr/>
      <dgm:t>
        <a:bodyPr/>
        <a:lstStyle/>
        <a:p>
          <a:endParaRPr lang="ru-RU"/>
        </a:p>
      </dgm:t>
    </dgm:pt>
    <dgm:pt modelId="{ED906D27-A5B6-4919-91CF-64324307D6CC}">
      <dgm:prSet phldrT="[Текст]" phldr="1"/>
      <dgm:spPr/>
      <dgm:t>
        <a:bodyPr/>
        <a:lstStyle/>
        <a:p>
          <a:endParaRPr lang="ru-RU" dirty="0"/>
        </a:p>
      </dgm:t>
    </dgm:pt>
    <dgm:pt modelId="{23488837-5B7C-4F2F-8169-4B53F5B1ED3E}" type="parTrans" cxnId="{68C2C18B-0ABE-49D6-B723-90DDD6F2A22A}">
      <dgm:prSet/>
      <dgm:spPr/>
      <dgm:t>
        <a:bodyPr/>
        <a:lstStyle/>
        <a:p>
          <a:endParaRPr lang="ru-RU"/>
        </a:p>
      </dgm:t>
    </dgm:pt>
    <dgm:pt modelId="{59B21B7D-7B19-4775-827E-0F856B51FD02}" type="sibTrans" cxnId="{68C2C18B-0ABE-49D6-B723-90DDD6F2A22A}">
      <dgm:prSet/>
      <dgm:spPr/>
      <dgm:t>
        <a:bodyPr/>
        <a:lstStyle/>
        <a:p>
          <a:endParaRPr lang="ru-RU"/>
        </a:p>
      </dgm:t>
    </dgm:pt>
    <dgm:pt modelId="{0A00BDE1-0EED-459E-B6BB-18FC5A3C4516}">
      <dgm:prSet phldrT="[Текст]" phldr="1"/>
      <dgm:spPr/>
      <dgm:t>
        <a:bodyPr/>
        <a:lstStyle/>
        <a:p>
          <a:endParaRPr lang="ru-RU"/>
        </a:p>
      </dgm:t>
    </dgm:pt>
    <dgm:pt modelId="{369541BB-D6D8-4AE7-B42C-DB442A94CF48}" type="parTrans" cxnId="{DE3A79AE-AA93-45C9-8A4C-84CC6A53230B}">
      <dgm:prSet/>
      <dgm:spPr/>
      <dgm:t>
        <a:bodyPr/>
        <a:lstStyle/>
        <a:p>
          <a:endParaRPr lang="ru-RU"/>
        </a:p>
      </dgm:t>
    </dgm:pt>
    <dgm:pt modelId="{34840AF6-90D4-4AF5-8FC0-AB3D0C449C31}" type="sibTrans" cxnId="{DE3A79AE-AA93-45C9-8A4C-84CC6A53230B}">
      <dgm:prSet/>
      <dgm:spPr/>
      <dgm:t>
        <a:bodyPr/>
        <a:lstStyle/>
        <a:p>
          <a:endParaRPr lang="ru-RU"/>
        </a:p>
      </dgm:t>
    </dgm:pt>
    <dgm:pt modelId="{2FF875E6-9C7A-4D25-A1B8-7D67C9597F17}">
      <dgm:prSet phldrT="[Текст]" phldr="1"/>
      <dgm:spPr/>
      <dgm:t>
        <a:bodyPr/>
        <a:lstStyle/>
        <a:p>
          <a:endParaRPr lang="ru-RU"/>
        </a:p>
      </dgm:t>
    </dgm:pt>
    <dgm:pt modelId="{ED6E76EB-8A85-4013-A5AA-A9563711366D}" type="parTrans" cxnId="{3D4590F7-E32A-46CB-AC62-FBB949856430}">
      <dgm:prSet/>
      <dgm:spPr/>
      <dgm:t>
        <a:bodyPr/>
        <a:lstStyle/>
        <a:p>
          <a:endParaRPr lang="ru-RU"/>
        </a:p>
      </dgm:t>
    </dgm:pt>
    <dgm:pt modelId="{CCDF1236-F59D-4F24-ABE8-839D7AAE6EF0}" type="sibTrans" cxnId="{3D4590F7-E32A-46CB-AC62-FBB949856430}">
      <dgm:prSet/>
      <dgm:spPr/>
      <dgm:t>
        <a:bodyPr/>
        <a:lstStyle/>
        <a:p>
          <a:endParaRPr lang="ru-RU"/>
        </a:p>
      </dgm:t>
    </dgm:pt>
    <dgm:pt modelId="{38CBF455-7665-4AF9-A440-B0A8E293A351}">
      <dgm:prSet phldrT="[Текст]" phldr="1"/>
      <dgm:spPr/>
      <dgm:t>
        <a:bodyPr/>
        <a:lstStyle/>
        <a:p>
          <a:endParaRPr lang="ru-RU"/>
        </a:p>
      </dgm:t>
    </dgm:pt>
    <dgm:pt modelId="{C537E003-914F-4DE3-BF95-5838C1C80F19}" type="parTrans" cxnId="{74ED3DD3-8B0C-4496-87C6-997CB80A8366}">
      <dgm:prSet/>
      <dgm:spPr/>
      <dgm:t>
        <a:bodyPr/>
        <a:lstStyle/>
        <a:p>
          <a:endParaRPr lang="ru-RU"/>
        </a:p>
      </dgm:t>
    </dgm:pt>
    <dgm:pt modelId="{D19F5B56-2F54-4FF9-BA15-1E942B638942}" type="sibTrans" cxnId="{74ED3DD3-8B0C-4496-87C6-997CB80A8366}">
      <dgm:prSet/>
      <dgm:spPr/>
      <dgm:t>
        <a:bodyPr/>
        <a:lstStyle/>
        <a:p>
          <a:endParaRPr lang="ru-RU"/>
        </a:p>
      </dgm:t>
    </dgm:pt>
    <dgm:pt modelId="{F8EC1CBD-AFFA-4A22-873A-D805C58EA14C}" type="pres">
      <dgm:prSet presAssocID="{EB0F357D-B7CA-4259-8E96-F0CBA289DCAB}" presName="Name0" presStyleCnt="0">
        <dgm:presLayoutVars>
          <dgm:dir/>
          <dgm:resizeHandles val="exact"/>
        </dgm:presLayoutVars>
      </dgm:prSet>
      <dgm:spPr/>
      <dgm:t>
        <a:bodyPr/>
        <a:lstStyle/>
        <a:p>
          <a:endParaRPr lang="ru-RU"/>
        </a:p>
      </dgm:t>
    </dgm:pt>
    <dgm:pt modelId="{6C8506ED-4488-45A6-AA97-0432BEE5F540}" type="pres">
      <dgm:prSet presAssocID="{ED906D27-A5B6-4919-91CF-64324307D6CC}" presName="Name5" presStyleLbl="vennNode1" presStyleIdx="0" presStyleCnt="4">
        <dgm:presLayoutVars>
          <dgm:bulletEnabled val="1"/>
        </dgm:presLayoutVars>
      </dgm:prSet>
      <dgm:spPr/>
      <dgm:t>
        <a:bodyPr/>
        <a:lstStyle/>
        <a:p>
          <a:endParaRPr lang="ru-RU"/>
        </a:p>
      </dgm:t>
    </dgm:pt>
    <dgm:pt modelId="{5151625E-1BC6-48D9-A3E2-91E8DEF88F5C}" type="pres">
      <dgm:prSet presAssocID="{59B21B7D-7B19-4775-827E-0F856B51FD02}" presName="space" presStyleCnt="0"/>
      <dgm:spPr/>
    </dgm:pt>
    <dgm:pt modelId="{86CFE549-E1D3-4487-BACD-4A066DE5EACE}" type="pres">
      <dgm:prSet presAssocID="{0A00BDE1-0EED-459E-B6BB-18FC5A3C4516}" presName="Name5" presStyleLbl="vennNode1" presStyleIdx="1" presStyleCnt="4">
        <dgm:presLayoutVars>
          <dgm:bulletEnabled val="1"/>
        </dgm:presLayoutVars>
      </dgm:prSet>
      <dgm:spPr/>
      <dgm:t>
        <a:bodyPr/>
        <a:lstStyle/>
        <a:p>
          <a:endParaRPr lang="ru-RU"/>
        </a:p>
      </dgm:t>
    </dgm:pt>
    <dgm:pt modelId="{56E5C07D-F291-43F8-A052-1E4586927088}" type="pres">
      <dgm:prSet presAssocID="{34840AF6-90D4-4AF5-8FC0-AB3D0C449C31}" presName="space" presStyleCnt="0"/>
      <dgm:spPr/>
    </dgm:pt>
    <dgm:pt modelId="{501999A1-02E1-4E59-85B4-3223FF9075C3}" type="pres">
      <dgm:prSet presAssocID="{2FF875E6-9C7A-4D25-A1B8-7D67C9597F17}" presName="Name5" presStyleLbl="vennNode1" presStyleIdx="2" presStyleCnt="4">
        <dgm:presLayoutVars>
          <dgm:bulletEnabled val="1"/>
        </dgm:presLayoutVars>
      </dgm:prSet>
      <dgm:spPr/>
      <dgm:t>
        <a:bodyPr/>
        <a:lstStyle/>
        <a:p>
          <a:endParaRPr lang="ru-RU"/>
        </a:p>
      </dgm:t>
    </dgm:pt>
    <dgm:pt modelId="{6EB35DD2-16D2-4330-A84E-AF2A72BFD4F0}" type="pres">
      <dgm:prSet presAssocID="{CCDF1236-F59D-4F24-ABE8-839D7AAE6EF0}" presName="space" presStyleCnt="0"/>
      <dgm:spPr/>
    </dgm:pt>
    <dgm:pt modelId="{1471DA51-F1D9-47F2-8ADB-A8B0707F5713}" type="pres">
      <dgm:prSet presAssocID="{38CBF455-7665-4AF9-A440-B0A8E293A351}" presName="Name5" presStyleLbl="vennNode1" presStyleIdx="3" presStyleCnt="4">
        <dgm:presLayoutVars>
          <dgm:bulletEnabled val="1"/>
        </dgm:presLayoutVars>
      </dgm:prSet>
      <dgm:spPr/>
      <dgm:t>
        <a:bodyPr/>
        <a:lstStyle/>
        <a:p>
          <a:endParaRPr lang="ru-RU"/>
        </a:p>
      </dgm:t>
    </dgm:pt>
  </dgm:ptLst>
  <dgm:cxnLst>
    <dgm:cxn modelId="{91D2FFE6-4F19-447C-B490-743D57396906}" type="presOf" srcId="{2FF875E6-9C7A-4D25-A1B8-7D67C9597F17}" destId="{501999A1-02E1-4E59-85B4-3223FF9075C3}" srcOrd="0" destOrd="0" presId="urn:microsoft.com/office/officeart/2005/8/layout/venn3"/>
    <dgm:cxn modelId="{74ED3DD3-8B0C-4496-87C6-997CB80A8366}" srcId="{EB0F357D-B7CA-4259-8E96-F0CBA289DCAB}" destId="{38CBF455-7665-4AF9-A440-B0A8E293A351}" srcOrd="3" destOrd="0" parTransId="{C537E003-914F-4DE3-BF95-5838C1C80F19}" sibTransId="{D19F5B56-2F54-4FF9-BA15-1E942B638942}"/>
    <dgm:cxn modelId="{1B1A338C-F506-449B-8E59-BE76B2ADD414}" type="presOf" srcId="{EB0F357D-B7CA-4259-8E96-F0CBA289DCAB}" destId="{F8EC1CBD-AFFA-4A22-873A-D805C58EA14C}" srcOrd="0" destOrd="0" presId="urn:microsoft.com/office/officeart/2005/8/layout/venn3"/>
    <dgm:cxn modelId="{3D4590F7-E32A-46CB-AC62-FBB949856430}" srcId="{EB0F357D-B7CA-4259-8E96-F0CBA289DCAB}" destId="{2FF875E6-9C7A-4D25-A1B8-7D67C9597F17}" srcOrd="2" destOrd="0" parTransId="{ED6E76EB-8A85-4013-A5AA-A9563711366D}" sibTransId="{CCDF1236-F59D-4F24-ABE8-839D7AAE6EF0}"/>
    <dgm:cxn modelId="{DE3A79AE-AA93-45C9-8A4C-84CC6A53230B}" srcId="{EB0F357D-B7CA-4259-8E96-F0CBA289DCAB}" destId="{0A00BDE1-0EED-459E-B6BB-18FC5A3C4516}" srcOrd="1" destOrd="0" parTransId="{369541BB-D6D8-4AE7-B42C-DB442A94CF48}" sibTransId="{34840AF6-90D4-4AF5-8FC0-AB3D0C449C31}"/>
    <dgm:cxn modelId="{0E28AB14-63A0-49D4-9484-CD74B06158C0}" type="presOf" srcId="{38CBF455-7665-4AF9-A440-B0A8E293A351}" destId="{1471DA51-F1D9-47F2-8ADB-A8B0707F5713}" srcOrd="0" destOrd="0" presId="urn:microsoft.com/office/officeart/2005/8/layout/venn3"/>
    <dgm:cxn modelId="{68C2C18B-0ABE-49D6-B723-90DDD6F2A22A}" srcId="{EB0F357D-B7CA-4259-8E96-F0CBA289DCAB}" destId="{ED906D27-A5B6-4919-91CF-64324307D6CC}" srcOrd="0" destOrd="0" parTransId="{23488837-5B7C-4F2F-8169-4B53F5B1ED3E}" sibTransId="{59B21B7D-7B19-4775-827E-0F856B51FD02}"/>
    <dgm:cxn modelId="{24549F13-8E18-4ACB-9000-53CA23F6080D}" type="presOf" srcId="{ED906D27-A5B6-4919-91CF-64324307D6CC}" destId="{6C8506ED-4488-45A6-AA97-0432BEE5F540}" srcOrd="0" destOrd="0" presId="urn:microsoft.com/office/officeart/2005/8/layout/venn3"/>
    <dgm:cxn modelId="{CF3F08C6-A3B4-46F0-B6BA-D89C42525813}" type="presOf" srcId="{0A00BDE1-0EED-459E-B6BB-18FC5A3C4516}" destId="{86CFE549-E1D3-4487-BACD-4A066DE5EACE}" srcOrd="0" destOrd="0" presId="urn:microsoft.com/office/officeart/2005/8/layout/venn3"/>
    <dgm:cxn modelId="{AB568788-37BC-458F-A3E0-99E485771E7A}" type="presParOf" srcId="{F8EC1CBD-AFFA-4A22-873A-D805C58EA14C}" destId="{6C8506ED-4488-45A6-AA97-0432BEE5F540}" srcOrd="0" destOrd="0" presId="urn:microsoft.com/office/officeart/2005/8/layout/venn3"/>
    <dgm:cxn modelId="{02301228-9048-4F01-B4AD-838C139801AD}" type="presParOf" srcId="{F8EC1CBD-AFFA-4A22-873A-D805C58EA14C}" destId="{5151625E-1BC6-48D9-A3E2-91E8DEF88F5C}" srcOrd="1" destOrd="0" presId="urn:microsoft.com/office/officeart/2005/8/layout/venn3"/>
    <dgm:cxn modelId="{278AD52B-FD5C-487B-B172-EFA5CAAA07AB}" type="presParOf" srcId="{F8EC1CBD-AFFA-4A22-873A-D805C58EA14C}" destId="{86CFE549-E1D3-4487-BACD-4A066DE5EACE}" srcOrd="2" destOrd="0" presId="urn:microsoft.com/office/officeart/2005/8/layout/venn3"/>
    <dgm:cxn modelId="{145EE8B5-8D48-468F-AB9D-B71E6E872817}" type="presParOf" srcId="{F8EC1CBD-AFFA-4A22-873A-D805C58EA14C}" destId="{56E5C07D-F291-43F8-A052-1E4586927088}" srcOrd="3" destOrd="0" presId="urn:microsoft.com/office/officeart/2005/8/layout/venn3"/>
    <dgm:cxn modelId="{07FF1B58-304E-4EA1-A68F-C8C4489D5031}" type="presParOf" srcId="{F8EC1CBD-AFFA-4A22-873A-D805C58EA14C}" destId="{501999A1-02E1-4E59-85B4-3223FF9075C3}" srcOrd="4" destOrd="0" presId="urn:microsoft.com/office/officeart/2005/8/layout/venn3"/>
    <dgm:cxn modelId="{29697666-C91B-4AE7-A07A-13103CAF5E05}" type="presParOf" srcId="{F8EC1CBD-AFFA-4A22-873A-D805C58EA14C}" destId="{6EB35DD2-16D2-4330-A84E-AF2A72BFD4F0}" srcOrd="5" destOrd="0" presId="urn:microsoft.com/office/officeart/2005/8/layout/venn3"/>
    <dgm:cxn modelId="{3F7E5F0E-1770-43EC-B6EE-8836C9D8DB1C}" type="presParOf" srcId="{F8EC1CBD-AFFA-4A22-873A-D805C58EA14C}" destId="{1471DA51-F1D9-47F2-8ADB-A8B0707F571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2FC99-E31B-4C3E-A735-2013E8F77730}" type="doc">
      <dgm:prSet loTypeId="urn:microsoft.com/office/officeart/2005/8/layout/StepDownProcess" loCatId="process" qsTypeId="urn:microsoft.com/office/officeart/2005/8/quickstyle/simple1" qsCatId="simple" csTypeId="urn:microsoft.com/office/officeart/2005/8/colors/colorful1#1" csCatId="colorful" phldr="1"/>
      <dgm:spPr/>
      <dgm:t>
        <a:bodyPr/>
        <a:lstStyle/>
        <a:p>
          <a:endParaRPr lang="ru-RU"/>
        </a:p>
      </dgm:t>
    </dgm:pt>
    <dgm:pt modelId="{7A50AA4B-5954-4AE1-A9F5-2D0EE98DE749}">
      <dgm:prSet phldrT="[Текст]" custT="1"/>
      <dgm:spPr/>
      <dgm:t>
        <a:bodyPr/>
        <a:lstStyle/>
        <a:p>
          <a:r>
            <a:rPr lang="en-US" sz="1800" b="1" dirty="0" smtClean="0">
              <a:solidFill>
                <a:schemeClr val="tx1"/>
              </a:solidFill>
            </a:rPr>
            <a:t>I</a:t>
          </a:r>
          <a:r>
            <a:rPr lang="ru-RU" sz="1800" b="1" dirty="0" smtClean="0">
              <a:solidFill>
                <a:schemeClr val="tx1"/>
              </a:solidFill>
            </a:rPr>
            <a:t> этап </a:t>
          </a:r>
          <a:r>
            <a:rPr lang="ru-RU" sz="1400" b="1" dirty="0" smtClean="0">
              <a:solidFill>
                <a:schemeClr val="tx1"/>
              </a:solidFill>
            </a:rPr>
            <a:t>подготовительный</a:t>
          </a:r>
          <a:endParaRPr lang="ru-RU" sz="1400" b="1" dirty="0">
            <a:solidFill>
              <a:schemeClr val="tx1"/>
            </a:solidFill>
          </a:endParaRPr>
        </a:p>
      </dgm:t>
    </dgm:pt>
    <dgm:pt modelId="{CAAFF4D7-8BDE-4610-9730-3AB25040724B}" type="parTrans" cxnId="{81EDACC8-7F3F-418C-A69D-DA6094E76008}">
      <dgm:prSet/>
      <dgm:spPr/>
      <dgm:t>
        <a:bodyPr/>
        <a:lstStyle/>
        <a:p>
          <a:endParaRPr lang="ru-RU"/>
        </a:p>
      </dgm:t>
    </dgm:pt>
    <dgm:pt modelId="{8D65761F-7DE0-4F8A-A822-D951BF914B8C}" type="sibTrans" cxnId="{81EDACC8-7F3F-418C-A69D-DA6094E76008}">
      <dgm:prSet/>
      <dgm:spPr/>
      <dgm:t>
        <a:bodyPr/>
        <a:lstStyle/>
        <a:p>
          <a:endParaRPr lang="ru-RU"/>
        </a:p>
      </dgm:t>
    </dgm:pt>
    <dgm:pt modelId="{22BCEBE5-AD35-41E4-9088-87CBA2D7623E}">
      <dgm:prSet phldrT="[Текст]" custT="1"/>
      <dgm:spPr/>
      <dgm:t>
        <a:bodyPr/>
        <a:lstStyle/>
        <a:p>
          <a:r>
            <a:rPr lang="ru-RU" sz="1800" dirty="0" smtClean="0"/>
            <a:t>Выявление проблемы</a:t>
          </a:r>
          <a:endParaRPr lang="ru-RU" sz="1800" dirty="0"/>
        </a:p>
      </dgm:t>
    </dgm:pt>
    <dgm:pt modelId="{E8C16AC3-D8AE-4B3B-89D1-29873DFA6BAD}" type="parTrans" cxnId="{E8C578FB-CAF6-4A4F-8AD0-452474D826F2}">
      <dgm:prSet/>
      <dgm:spPr/>
      <dgm:t>
        <a:bodyPr/>
        <a:lstStyle/>
        <a:p>
          <a:endParaRPr lang="ru-RU"/>
        </a:p>
      </dgm:t>
    </dgm:pt>
    <dgm:pt modelId="{A687271C-23E1-4991-BF98-3B8C8ED3D1D2}" type="sibTrans" cxnId="{E8C578FB-CAF6-4A4F-8AD0-452474D826F2}">
      <dgm:prSet/>
      <dgm:spPr/>
      <dgm:t>
        <a:bodyPr/>
        <a:lstStyle/>
        <a:p>
          <a:endParaRPr lang="ru-RU"/>
        </a:p>
      </dgm:t>
    </dgm:pt>
    <dgm:pt modelId="{400F31FE-4DDD-4D45-AB8E-D6C78E785665}">
      <dgm:prSet phldrT="[Текст]"/>
      <dgm:spPr/>
      <dgm:t>
        <a:bodyPr/>
        <a:lstStyle/>
        <a:p>
          <a:r>
            <a:rPr lang="en-US" b="1" dirty="0" smtClean="0">
              <a:solidFill>
                <a:schemeClr val="tx1"/>
              </a:solidFill>
            </a:rPr>
            <a:t>II </a:t>
          </a:r>
          <a:r>
            <a:rPr lang="ru-RU" b="1" dirty="0" smtClean="0">
              <a:solidFill>
                <a:schemeClr val="tx1"/>
              </a:solidFill>
            </a:rPr>
            <a:t>этап планирование</a:t>
          </a:r>
          <a:endParaRPr lang="ru-RU" b="1" dirty="0">
            <a:solidFill>
              <a:schemeClr val="tx1"/>
            </a:solidFill>
          </a:endParaRPr>
        </a:p>
      </dgm:t>
    </dgm:pt>
    <dgm:pt modelId="{77F24E4A-90DB-453B-9D06-DD38B99DB9C9}" type="parTrans" cxnId="{C3BDD9F8-B06B-40F5-815B-D1CF99174A6C}">
      <dgm:prSet/>
      <dgm:spPr/>
      <dgm:t>
        <a:bodyPr/>
        <a:lstStyle/>
        <a:p>
          <a:endParaRPr lang="ru-RU"/>
        </a:p>
      </dgm:t>
    </dgm:pt>
    <dgm:pt modelId="{2A24F19C-F3AD-41B1-8CB2-1CFC8C277F48}" type="sibTrans" cxnId="{C3BDD9F8-B06B-40F5-815B-D1CF99174A6C}">
      <dgm:prSet/>
      <dgm:spPr/>
      <dgm:t>
        <a:bodyPr/>
        <a:lstStyle/>
        <a:p>
          <a:endParaRPr lang="ru-RU"/>
        </a:p>
      </dgm:t>
    </dgm:pt>
    <dgm:pt modelId="{412195D5-5E10-4B4A-8BCB-87063163A564}">
      <dgm:prSet phldrT="[Текст]"/>
      <dgm:spPr/>
      <dgm:t>
        <a:bodyPr/>
        <a:lstStyle/>
        <a:p>
          <a:r>
            <a:rPr lang="ru-RU" dirty="0" smtClean="0"/>
            <a:t>Детальная разработка проекта</a:t>
          </a:r>
          <a:endParaRPr lang="ru-RU" dirty="0"/>
        </a:p>
      </dgm:t>
    </dgm:pt>
    <dgm:pt modelId="{CAD093CA-0349-4AE8-B5C8-8C36C54763AD}" type="parTrans" cxnId="{A0A82B50-8172-44EC-903A-56F132D34334}">
      <dgm:prSet/>
      <dgm:spPr/>
      <dgm:t>
        <a:bodyPr/>
        <a:lstStyle/>
        <a:p>
          <a:endParaRPr lang="ru-RU"/>
        </a:p>
      </dgm:t>
    </dgm:pt>
    <dgm:pt modelId="{CD643B85-DCA4-4B08-BF21-04C8DE392D31}" type="sibTrans" cxnId="{A0A82B50-8172-44EC-903A-56F132D34334}">
      <dgm:prSet/>
      <dgm:spPr/>
      <dgm:t>
        <a:bodyPr/>
        <a:lstStyle/>
        <a:p>
          <a:endParaRPr lang="ru-RU"/>
        </a:p>
      </dgm:t>
    </dgm:pt>
    <dgm:pt modelId="{F35D92F5-4869-4611-85B1-78D13C0751D3}">
      <dgm:prSet phldrT="[Текст]"/>
      <dgm:spPr/>
      <dgm:t>
        <a:bodyPr/>
        <a:lstStyle/>
        <a:p>
          <a:r>
            <a:rPr lang="en-US" b="1" dirty="0" smtClean="0">
              <a:solidFill>
                <a:schemeClr val="tx1"/>
              </a:solidFill>
            </a:rPr>
            <a:t>III </a:t>
          </a:r>
          <a:r>
            <a:rPr lang="ru-RU" b="1" dirty="0" smtClean="0">
              <a:solidFill>
                <a:schemeClr val="tx1"/>
              </a:solidFill>
            </a:rPr>
            <a:t>этап реализация проекта</a:t>
          </a:r>
          <a:endParaRPr lang="ru-RU" b="1" dirty="0">
            <a:solidFill>
              <a:schemeClr val="tx1"/>
            </a:solidFill>
          </a:endParaRPr>
        </a:p>
      </dgm:t>
    </dgm:pt>
    <dgm:pt modelId="{BCED500A-0C49-4B1C-87AD-83C3E8C55654}" type="parTrans" cxnId="{C197C2D0-69C4-4AAB-9E74-37B3A0B6AC72}">
      <dgm:prSet/>
      <dgm:spPr/>
      <dgm:t>
        <a:bodyPr/>
        <a:lstStyle/>
        <a:p>
          <a:endParaRPr lang="ru-RU"/>
        </a:p>
      </dgm:t>
    </dgm:pt>
    <dgm:pt modelId="{84925DF8-4DD6-4BC3-9A6D-5AA6A2A25DB5}" type="sibTrans" cxnId="{C197C2D0-69C4-4AAB-9E74-37B3A0B6AC72}">
      <dgm:prSet/>
      <dgm:spPr/>
      <dgm:t>
        <a:bodyPr/>
        <a:lstStyle/>
        <a:p>
          <a:endParaRPr lang="ru-RU"/>
        </a:p>
      </dgm:t>
    </dgm:pt>
    <dgm:pt modelId="{0A058F81-1DE2-4D45-BD8F-E537B6273353}">
      <dgm:prSet phldrT="[Текст]" custT="1"/>
      <dgm:spPr/>
      <dgm:t>
        <a:bodyPr/>
        <a:lstStyle/>
        <a:p>
          <a:r>
            <a:rPr lang="ru-RU" sz="1800" dirty="0" smtClean="0"/>
            <a:t>Сборка моделей</a:t>
          </a:r>
          <a:endParaRPr lang="ru-RU" sz="1800" dirty="0"/>
        </a:p>
      </dgm:t>
    </dgm:pt>
    <dgm:pt modelId="{30DC532F-990E-4F07-A95C-A0B5B51FA296}" type="parTrans" cxnId="{371361CE-B76E-401C-BE40-60B66A6773FB}">
      <dgm:prSet/>
      <dgm:spPr/>
      <dgm:t>
        <a:bodyPr/>
        <a:lstStyle/>
        <a:p>
          <a:endParaRPr lang="ru-RU"/>
        </a:p>
      </dgm:t>
    </dgm:pt>
    <dgm:pt modelId="{B0CC992C-9851-472A-B22D-EB534373C7A8}" type="sibTrans" cxnId="{371361CE-B76E-401C-BE40-60B66A6773FB}">
      <dgm:prSet/>
      <dgm:spPr/>
      <dgm:t>
        <a:bodyPr/>
        <a:lstStyle/>
        <a:p>
          <a:endParaRPr lang="ru-RU"/>
        </a:p>
      </dgm:t>
    </dgm:pt>
    <dgm:pt modelId="{86D4A4C2-10F5-451F-A7BB-D429CD17AE54}">
      <dgm:prSet phldrT="[Текст]" custT="1"/>
      <dgm:spPr/>
      <dgm:t>
        <a:bodyPr/>
        <a:lstStyle/>
        <a:p>
          <a:r>
            <a:rPr lang="ru-RU" sz="1800" dirty="0" smtClean="0"/>
            <a:t>Определение цели и задачи проекта</a:t>
          </a:r>
          <a:endParaRPr lang="ru-RU" sz="1800" dirty="0"/>
        </a:p>
      </dgm:t>
    </dgm:pt>
    <dgm:pt modelId="{A7F7565B-0E95-4025-A493-9357E03E3F46}" type="parTrans" cxnId="{3B865ED7-0FE5-4066-9DD7-32E8D326D402}">
      <dgm:prSet/>
      <dgm:spPr/>
      <dgm:t>
        <a:bodyPr/>
        <a:lstStyle/>
        <a:p>
          <a:endParaRPr lang="ru-RU"/>
        </a:p>
      </dgm:t>
    </dgm:pt>
    <dgm:pt modelId="{B3E7DAAA-F1FE-4CE9-A4EA-AE46B56283BF}" type="sibTrans" cxnId="{3B865ED7-0FE5-4066-9DD7-32E8D326D402}">
      <dgm:prSet/>
      <dgm:spPr/>
      <dgm:t>
        <a:bodyPr/>
        <a:lstStyle/>
        <a:p>
          <a:endParaRPr lang="ru-RU"/>
        </a:p>
      </dgm:t>
    </dgm:pt>
    <dgm:pt modelId="{89E30901-6C58-458C-BFF7-6DDF469F85F1}">
      <dgm:prSet phldrT="[Текст]"/>
      <dgm:spPr/>
      <dgm:t>
        <a:bodyPr/>
        <a:lstStyle/>
        <a:p>
          <a:endParaRPr lang="ru-RU" dirty="0"/>
        </a:p>
      </dgm:t>
    </dgm:pt>
    <dgm:pt modelId="{1CCB2D3B-4309-4776-89FA-7A58EDD0D0A8}" type="parTrans" cxnId="{80F55C02-B948-41E5-971C-9FC4E8B445CF}">
      <dgm:prSet/>
      <dgm:spPr/>
      <dgm:t>
        <a:bodyPr/>
        <a:lstStyle/>
        <a:p>
          <a:endParaRPr lang="ru-RU"/>
        </a:p>
      </dgm:t>
    </dgm:pt>
    <dgm:pt modelId="{43D446AB-D165-4032-A642-E46631C8CB0E}" type="sibTrans" cxnId="{80F55C02-B948-41E5-971C-9FC4E8B445CF}">
      <dgm:prSet/>
      <dgm:spPr/>
      <dgm:t>
        <a:bodyPr/>
        <a:lstStyle/>
        <a:p>
          <a:endParaRPr lang="ru-RU"/>
        </a:p>
      </dgm:t>
    </dgm:pt>
    <dgm:pt modelId="{B777FDAC-2CB9-4529-9D12-A73FBDA1AD2C}">
      <dgm:prSet phldrT="[Текст]" custT="1"/>
      <dgm:spPr/>
      <dgm:t>
        <a:bodyPr/>
        <a:lstStyle/>
        <a:p>
          <a:r>
            <a:rPr lang="ru-RU" sz="1800" dirty="0" smtClean="0"/>
            <a:t>Оформление проекта</a:t>
          </a:r>
          <a:endParaRPr lang="ru-RU" sz="1800" dirty="0"/>
        </a:p>
      </dgm:t>
    </dgm:pt>
    <dgm:pt modelId="{4F882FCE-64E7-47D7-A6B7-E908B0D7B7AA}" type="parTrans" cxnId="{56450A3D-50B0-4E8A-9A07-9AD0B249BD05}">
      <dgm:prSet/>
      <dgm:spPr/>
      <dgm:t>
        <a:bodyPr/>
        <a:lstStyle/>
        <a:p>
          <a:endParaRPr lang="ru-RU"/>
        </a:p>
      </dgm:t>
    </dgm:pt>
    <dgm:pt modelId="{B36A1BAD-690D-49B7-8B6D-79DC7AF7C42D}" type="sibTrans" cxnId="{56450A3D-50B0-4E8A-9A07-9AD0B249BD05}">
      <dgm:prSet/>
      <dgm:spPr/>
      <dgm:t>
        <a:bodyPr/>
        <a:lstStyle/>
        <a:p>
          <a:endParaRPr lang="ru-RU"/>
        </a:p>
      </dgm:t>
    </dgm:pt>
    <dgm:pt modelId="{6BF401EA-FCC6-4BA7-823F-C15B610F0E43}" type="pres">
      <dgm:prSet presAssocID="{D612FC99-E31B-4C3E-A735-2013E8F77730}" presName="rootnode" presStyleCnt="0">
        <dgm:presLayoutVars>
          <dgm:chMax/>
          <dgm:chPref/>
          <dgm:dir/>
          <dgm:animLvl val="lvl"/>
        </dgm:presLayoutVars>
      </dgm:prSet>
      <dgm:spPr/>
      <dgm:t>
        <a:bodyPr/>
        <a:lstStyle/>
        <a:p>
          <a:endParaRPr lang="ru-RU"/>
        </a:p>
      </dgm:t>
    </dgm:pt>
    <dgm:pt modelId="{34EB4280-6D58-4B91-B1C2-577C311F9E93}" type="pres">
      <dgm:prSet presAssocID="{7A50AA4B-5954-4AE1-A9F5-2D0EE98DE749}" presName="composite" presStyleCnt="0"/>
      <dgm:spPr/>
    </dgm:pt>
    <dgm:pt modelId="{B5DD9977-BC84-420B-B3F2-7B967373E99D}" type="pres">
      <dgm:prSet presAssocID="{7A50AA4B-5954-4AE1-A9F5-2D0EE98DE749}" presName="bentUpArrow1" presStyleLbl="alignImgPlace1" presStyleIdx="0" presStyleCnt="2" custLinFactNeighborX="-37699" custLinFactNeighborY="-12187"/>
      <dgm:spPr/>
    </dgm:pt>
    <dgm:pt modelId="{05639493-EFB8-4355-A2EC-CC8E3182EB97}" type="pres">
      <dgm:prSet presAssocID="{7A50AA4B-5954-4AE1-A9F5-2D0EE98DE749}" presName="ParentText" presStyleLbl="node1" presStyleIdx="0" presStyleCnt="3" custScaleX="98693" custLinFactNeighborX="-44821" custLinFactNeighborY="3572">
        <dgm:presLayoutVars>
          <dgm:chMax val="1"/>
          <dgm:chPref val="1"/>
          <dgm:bulletEnabled val="1"/>
        </dgm:presLayoutVars>
      </dgm:prSet>
      <dgm:spPr/>
      <dgm:t>
        <a:bodyPr/>
        <a:lstStyle/>
        <a:p>
          <a:endParaRPr lang="ru-RU"/>
        </a:p>
      </dgm:t>
    </dgm:pt>
    <dgm:pt modelId="{E3B79B0E-E842-495C-BB56-48AF74D8AAEA}" type="pres">
      <dgm:prSet presAssocID="{7A50AA4B-5954-4AE1-A9F5-2D0EE98DE749}" presName="ChildText" presStyleLbl="revTx" presStyleIdx="0" presStyleCnt="3" custScaleX="161181">
        <dgm:presLayoutVars>
          <dgm:chMax val="0"/>
          <dgm:chPref val="0"/>
          <dgm:bulletEnabled val="1"/>
        </dgm:presLayoutVars>
      </dgm:prSet>
      <dgm:spPr/>
      <dgm:t>
        <a:bodyPr/>
        <a:lstStyle/>
        <a:p>
          <a:endParaRPr lang="ru-RU"/>
        </a:p>
      </dgm:t>
    </dgm:pt>
    <dgm:pt modelId="{68955B8A-441F-47FD-8E8F-798FAA381FD9}" type="pres">
      <dgm:prSet presAssocID="{8D65761F-7DE0-4F8A-A822-D951BF914B8C}" presName="sibTrans" presStyleCnt="0"/>
      <dgm:spPr/>
    </dgm:pt>
    <dgm:pt modelId="{CB52F5A6-831E-41D3-941E-409C243CDF49}" type="pres">
      <dgm:prSet presAssocID="{400F31FE-4DDD-4D45-AB8E-D6C78E785665}" presName="composite" presStyleCnt="0"/>
      <dgm:spPr/>
    </dgm:pt>
    <dgm:pt modelId="{1465E8A9-29C5-45E2-ABB0-EE5D8DC4943E}" type="pres">
      <dgm:prSet presAssocID="{400F31FE-4DDD-4D45-AB8E-D6C78E785665}" presName="bentUpArrow1" presStyleLbl="alignImgPlace1" presStyleIdx="1" presStyleCnt="2" custLinFactNeighborX="-86785" custLinFactNeighborY="4703"/>
      <dgm:spPr>
        <a:blipFill rotWithShape="0">
          <a:blip xmlns:r="http://schemas.openxmlformats.org/officeDocument/2006/relationships" r:embed="rId1"/>
          <a:stretch>
            <a:fillRect/>
          </a:stretch>
        </a:blipFill>
      </dgm:spPr>
      <dgm:t>
        <a:bodyPr/>
        <a:lstStyle/>
        <a:p>
          <a:endParaRPr lang="ru-RU"/>
        </a:p>
      </dgm:t>
    </dgm:pt>
    <dgm:pt modelId="{33D3247B-7633-4BF1-B36E-569E91A14DCB}" type="pres">
      <dgm:prSet presAssocID="{400F31FE-4DDD-4D45-AB8E-D6C78E785665}" presName="ParentText" presStyleLbl="node1" presStyleIdx="1" presStyleCnt="3" custLinFactNeighborX="-50883" custLinFactNeighborY="-5136">
        <dgm:presLayoutVars>
          <dgm:chMax val="1"/>
          <dgm:chPref val="1"/>
          <dgm:bulletEnabled val="1"/>
        </dgm:presLayoutVars>
      </dgm:prSet>
      <dgm:spPr/>
      <dgm:t>
        <a:bodyPr/>
        <a:lstStyle/>
        <a:p>
          <a:endParaRPr lang="ru-RU"/>
        </a:p>
      </dgm:t>
    </dgm:pt>
    <dgm:pt modelId="{6BE86725-D9BA-4396-84E2-27BF809E936C}" type="pres">
      <dgm:prSet presAssocID="{400F31FE-4DDD-4D45-AB8E-D6C78E785665}" presName="ChildText" presStyleLbl="revTx" presStyleIdx="1" presStyleCnt="3" custScaleX="252970">
        <dgm:presLayoutVars>
          <dgm:chMax val="0"/>
          <dgm:chPref val="0"/>
          <dgm:bulletEnabled val="1"/>
        </dgm:presLayoutVars>
      </dgm:prSet>
      <dgm:spPr/>
      <dgm:t>
        <a:bodyPr/>
        <a:lstStyle/>
        <a:p>
          <a:endParaRPr lang="ru-RU"/>
        </a:p>
      </dgm:t>
    </dgm:pt>
    <dgm:pt modelId="{613CF5A7-99E5-46B8-84E4-D22D471227AC}" type="pres">
      <dgm:prSet presAssocID="{2A24F19C-F3AD-41B1-8CB2-1CFC8C277F48}" presName="sibTrans" presStyleCnt="0"/>
      <dgm:spPr/>
    </dgm:pt>
    <dgm:pt modelId="{FF8684D9-F8B7-492B-8850-5C6C85A33F6F}" type="pres">
      <dgm:prSet presAssocID="{F35D92F5-4869-4611-85B1-78D13C0751D3}" presName="composite" presStyleCnt="0"/>
      <dgm:spPr/>
    </dgm:pt>
    <dgm:pt modelId="{0FFC637A-D411-4BE2-B9F6-B3165F8343A6}" type="pres">
      <dgm:prSet presAssocID="{F35D92F5-4869-4611-85B1-78D13C0751D3}" presName="ParentText" presStyleLbl="node1" presStyleIdx="2" presStyleCnt="3" custLinFactNeighborX="-75791" custLinFactNeighborY="742">
        <dgm:presLayoutVars>
          <dgm:chMax val="1"/>
          <dgm:chPref val="1"/>
          <dgm:bulletEnabled val="1"/>
        </dgm:presLayoutVars>
      </dgm:prSet>
      <dgm:spPr/>
      <dgm:t>
        <a:bodyPr/>
        <a:lstStyle/>
        <a:p>
          <a:endParaRPr lang="ru-RU"/>
        </a:p>
      </dgm:t>
    </dgm:pt>
    <dgm:pt modelId="{D3E24AAC-58FF-4186-8CAA-0670BAA529B1}" type="pres">
      <dgm:prSet presAssocID="{F35D92F5-4869-4611-85B1-78D13C0751D3}" presName="FinalChildText" presStyleLbl="revTx" presStyleIdx="2" presStyleCnt="3" custScaleX="301999">
        <dgm:presLayoutVars>
          <dgm:chMax val="0"/>
          <dgm:chPref val="0"/>
          <dgm:bulletEnabled val="1"/>
        </dgm:presLayoutVars>
      </dgm:prSet>
      <dgm:spPr/>
      <dgm:t>
        <a:bodyPr/>
        <a:lstStyle/>
        <a:p>
          <a:endParaRPr lang="ru-RU"/>
        </a:p>
      </dgm:t>
    </dgm:pt>
  </dgm:ptLst>
  <dgm:cxnLst>
    <dgm:cxn modelId="{06678271-3874-4039-8E11-DF12824BC894}" type="presOf" srcId="{B777FDAC-2CB9-4529-9D12-A73FBDA1AD2C}" destId="{D3E24AAC-58FF-4186-8CAA-0670BAA529B1}" srcOrd="0" destOrd="1" presId="urn:microsoft.com/office/officeart/2005/8/layout/StepDownProcess"/>
    <dgm:cxn modelId="{BBDA6083-A531-4440-B5ED-5D06A175B459}" type="presOf" srcId="{D612FC99-E31B-4C3E-A735-2013E8F77730}" destId="{6BF401EA-FCC6-4BA7-823F-C15B610F0E43}" srcOrd="0" destOrd="0" presId="urn:microsoft.com/office/officeart/2005/8/layout/StepDownProcess"/>
    <dgm:cxn modelId="{3B865ED7-0FE5-4066-9DD7-32E8D326D402}" srcId="{7A50AA4B-5954-4AE1-A9F5-2D0EE98DE749}" destId="{86D4A4C2-10F5-451F-A7BB-D429CD17AE54}" srcOrd="1" destOrd="0" parTransId="{A7F7565B-0E95-4025-A493-9357E03E3F46}" sibTransId="{B3E7DAAA-F1FE-4CE9-A4EA-AE46B56283BF}"/>
    <dgm:cxn modelId="{B5A5F8B0-F64D-4E99-BC0E-F804B6017151}" type="presOf" srcId="{22BCEBE5-AD35-41E4-9088-87CBA2D7623E}" destId="{E3B79B0E-E842-495C-BB56-48AF74D8AAEA}" srcOrd="0" destOrd="0" presId="urn:microsoft.com/office/officeart/2005/8/layout/StepDownProcess"/>
    <dgm:cxn modelId="{71674528-6AB0-4694-8651-98EEE5FFA51F}" type="presOf" srcId="{7A50AA4B-5954-4AE1-A9F5-2D0EE98DE749}" destId="{05639493-EFB8-4355-A2EC-CC8E3182EB97}" srcOrd="0" destOrd="0" presId="urn:microsoft.com/office/officeart/2005/8/layout/StepDownProcess"/>
    <dgm:cxn modelId="{00DCFDC7-EEB9-4521-A456-7D2DE423FBE4}" type="presOf" srcId="{0A058F81-1DE2-4D45-BD8F-E537B6273353}" destId="{D3E24AAC-58FF-4186-8CAA-0670BAA529B1}" srcOrd="0" destOrd="0" presId="urn:microsoft.com/office/officeart/2005/8/layout/StepDownProcess"/>
    <dgm:cxn modelId="{1B622F3E-ECAB-4F32-AC49-30BBA42AF461}" type="presOf" srcId="{F35D92F5-4869-4611-85B1-78D13C0751D3}" destId="{0FFC637A-D411-4BE2-B9F6-B3165F8343A6}" srcOrd="0" destOrd="0" presId="urn:microsoft.com/office/officeart/2005/8/layout/StepDownProcess"/>
    <dgm:cxn modelId="{56450A3D-50B0-4E8A-9A07-9AD0B249BD05}" srcId="{F35D92F5-4869-4611-85B1-78D13C0751D3}" destId="{B777FDAC-2CB9-4529-9D12-A73FBDA1AD2C}" srcOrd="1" destOrd="0" parTransId="{4F882FCE-64E7-47D7-A6B7-E908B0D7B7AA}" sibTransId="{B36A1BAD-690D-49B7-8B6D-79DC7AF7C42D}"/>
    <dgm:cxn modelId="{E8C578FB-CAF6-4A4F-8AD0-452474D826F2}" srcId="{7A50AA4B-5954-4AE1-A9F5-2D0EE98DE749}" destId="{22BCEBE5-AD35-41E4-9088-87CBA2D7623E}" srcOrd="0" destOrd="0" parTransId="{E8C16AC3-D8AE-4B3B-89D1-29873DFA6BAD}" sibTransId="{A687271C-23E1-4991-BF98-3B8C8ED3D1D2}"/>
    <dgm:cxn modelId="{152C35CE-5157-4326-A54D-E60004E6B52B}" type="presOf" srcId="{86D4A4C2-10F5-451F-A7BB-D429CD17AE54}" destId="{E3B79B0E-E842-495C-BB56-48AF74D8AAEA}" srcOrd="0" destOrd="1" presId="urn:microsoft.com/office/officeart/2005/8/layout/StepDownProcess"/>
    <dgm:cxn modelId="{D6E088FE-BDAC-4B6F-87CA-613601536F55}" type="presOf" srcId="{412195D5-5E10-4B4A-8BCB-87063163A564}" destId="{6BE86725-D9BA-4396-84E2-27BF809E936C}" srcOrd="0" destOrd="0" presId="urn:microsoft.com/office/officeart/2005/8/layout/StepDownProcess"/>
    <dgm:cxn modelId="{81EDACC8-7F3F-418C-A69D-DA6094E76008}" srcId="{D612FC99-E31B-4C3E-A735-2013E8F77730}" destId="{7A50AA4B-5954-4AE1-A9F5-2D0EE98DE749}" srcOrd="0" destOrd="0" parTransId="{CAAFF4D7-8BDE-4610-9730-3AB25040724B}" sibTransId="{8D65761F-7DE0-4F8A-A822-D951BF914B8C}"/>
    <dgm:cxn modelId="{CB27DD5C-A866-4725-BA5D-811CF41A9F72}" type="presOf" srcId="{89E30901-6C58-458C-BFF7-6DDF469F85F1}" destId="{6BE86725-D9BA-4396-84E2-27BF809E936C}" srcOrd="0" destOrd="1" presId="urn:microsoft.com/office/officeart/2005/8/layout/StepDownProcess"/>
    <dgm:cxn modelId="{A0A82B50-8172-44EC-903A-56F132D34334}" srcId="{400F31FE-4DDD-4D45-AB8E-D6C78E785665}" destId="{412195D5-5E10-4B4A-8BCB-87063163A564}" srcOrd="0" destOrd="0" parTransId="{CAD093CA-0349-4AE8-B5C8-8C36C54763AD}" sibTransId="{CD643B85-DCA4-4B08-BF21-04C8DE392D31}"/>
    <dgm:cxn modelId="{80F55C02-B948-41E5-971C-9FC4E8B445CF}" srcId="{400F31FE-4DDD-4D45-AB8E-D6C78E785665}" destId="{89E30901-6C58-458C-BFF7-6DDF469F85F1}" srcOrd="1" destOrd="0" parTransId="{1CCB2D3B-4309-4776-89FA-7A58EDD0D0A8}" sibTransId="{43D446AB-D165-4032-A642-E46631C8CB0E}"/>
    <dgm:cxn modelId="{0657997E-511B-4D27-9D3E-4E8F298FBF34}" type="presOf" srcId="{400F31FE-4DDD-4D45-AB8E-D6C78E785665}" destId="{33D3247B-7633-4BF1-B36E-569E91A14DCB}" srcOrd="0" destOrd="0" presId="urn:microsoft.com/office/officeart/2005/8/layout/StepDownProcess"/>
    <dgm:cxn modelId="{371361CE-B76E-401C-BE40-60B66A6773FB}" srcId="{F35D92F5-4869-4611-85B1-78D13C0751D3}" destId="{0A058F81-1DE2-4D45-BD8F-E537B6273353}" srcOrd="0" destOrd="0" parTransId="{30DC532F-990E-4F07-A95C-A0B5B51FA296}" sibTransId="{B0CC992C-9851-472A-B22D-EB534373C7A8}"/>
    <dgm:cxn modelId="{C197C2D0-69C4-4AAB-9E74-37B3A0B6AC72}" srcId="{D612FC99-E31B-4C3E-A735-2013E8F77730}" destId="{F35D92F5-4869-4611-85B1-78D13C0751D3}" srcOrd="2" destOrd="0" parTransId="{BCED500A-0C49-4B1C-87AD-83C3E8C55654}" sibTransId="{84925DF8-4DD6-4BC3-9A6D-5AA6A2A25DB5}"/>
    <dgm:cxn modelId="{C3BDD9F8-B06B-40F5-815B-D1CF99174A6C}" srcId="{D612FC99-E31B-4C3E-A735-2013E8F77730}" destId="{400F31FE-4DDD-4D45-AB8E-D6C78E785665}" srcOrd="1" destOrd="0" parTransId="{77F24E4A-90DB-453B-9D06-DD38B99DB9C9}" sibTransId="{2A24F19C-F3AD-41B1-8CB2-1CFC8C277F48}"/>
    <dgm:cxn modelId="{AC061439-774C-4B97-A61B-E94E60708946}" type="presParOf" srcId="{6BF401EA-FCC6-4BA7-823F-C15B610F0E43}" destId="{34EB4280-6D58-4B91-B1C2-577C311F9E93}" srcOrd="0" destOrd="0" presId="urn:microsoft.com/office/officeart/2005/8/layout/StepDownProcess"/>
    <dgm:cxn modelId="{E38F8DD6-A2E0-445C-B0FE-C435ECA381A2}" type="presParOf" srcId="{34EB4280-6D58-4B91-B1C2-577C311F9E93}" destId="{B5DD9977-BC84-420B-B3F2-7B967373E99D}" srcOrd="0" destOrd="0" presId="urn:microsoft.com/office/officeart/2005/8/layout/StepDownProcess"/>
    <dgm:cxn modelId="{B57BBEF1-5C99-49AD-90A4-EE5BDE044F10}" type="presParOf" srcId="{34EB4280-6D58-4B91-B1C2-577C311F9E93}" destId="{05639493-EFB8-4355-A2EC-CC8E3182EB97}" srcOrd="1" destOrd="0" presId="urn:microsoft.com/office/officeart/2005/8/layout/StepDownProcess"/>
    <dgm:cxn modelId="{2181BE38-4E20-45AC-AC39-86438AA3FC8C}" type="presParOf" srcId="{34EB4280-6D58-4B91-B1C2-577C311F9E93}" destId="{E3B79B0E-E842-495C-BB56-48AF74D8AAEA}" srcOrd="2" destOrd="0" presId="urn:microsoft.com/office/officeart/2005/8/layout/StepDownProcess"/>
    <dgm:cxn modelId="{CEA27234-6E49-4462-99FA-CFBD5867AFF2}" type="presParOf" srcId="{6BF401EA-FCC6-4BA7-823F-C15B610F0E43}" destId="{68955B8A-441F-47FD-8E8F-798FAA381FD9}" srcOrd="1" destOrd="0" presId="urn:microsoft.com/office/officeart/2005/8/layout/StepDownProcess"/>
    <dgm:cxn modelId="{880DB439-FC8F-4BCC-BE44-F95F3DFCEDF9}" type="presParOf" srcId="{6BF401EA-FCC6-4BA7-823F-C15B610F0E43}" destId="{CB52F5A6-831E-41D3-941E-409C243CDF49}" srcOrd="2" destOrd="0" presId="urn:microsoft.com/office/officeart/2005/8/layout/StepDownProcess"/>
    <dgm:cxn modelId="{E55BCEAC-90E4-4273-92B9-E2648D3E3B9E}" type="presParOf" srcId="{CB52F5A6-831E-41D3-941E-409C243CDF49}" destId="{1465E8A9-29C5-45E2-ABB0-EE5D8DC4943E}" srcOrd="0" destOrd="0" presId="urn:microsoft.com/office/officeart/2005/8/layout/StepDownProcess"/>
    <dgm:cxn modelId="{E601934E-5021-46E6-AD8A-1910D0D00F7E}" type="presParOf" srcId="{CB52F5A6-831E-41D3-941E-409C243CDF49}" destId="{33D3247B-7633-4BF1-B36E-569E91A14DCB}" srcOrd="1" destOrd="0" presId="urn:microsoft.com/office/officeart/2005/8/layout/StepDownProcess"/>
    <dgm:cxn modelId="{AAD9E8F5-43F0-4B70-B97D-BA78CF70DBB3}" type="presParOf" srcId="{CB52F5A6-831E-41D3-941E-409C243CDF49}" destId="{6BE86725-D9BA-4396-84E2-27BF809E936C}" srcOrd="2" destOrd="0" presId="urn:microsoft.com/office/officeart/2005/8/layout/StepDownProcess"/>
    <dgm:cxn modelId="{5F52F56A-BEBF-453E-8467-572B865147F6}" type="presParOf" srcId="{6BF401EA-FCC6-4BA7-823F-C15B610F0E43}" destId="{613CF5A7-99E5-46B8-84E4-D22D471227AC}" srcOrd="3" destOrd="0" presId="urn:microsoft.com/office/officeart/2005/8/layout/StepDownProcess"/>
    <dgm:cxn modelId="{8D4B0B23-F93B-4260-A806-CC0E65C503EF}" type="presParOf" srcId="{6BF401EA-FCC6-4BA7-823F-C15B610F0E43}" destId="{FF8684D9-F8B7-492B-8850-5C6C85A33F6F}" srcOrd="4" destOrd="0" presId="urn:microsoft.com/office/officeart/2005/8/layout/StepDownProcess"/>
    <dgm:cxn modelId="{2580C63A-101C-45DB-874E-8FB1B9723E73}" type="presParOf" srcId="{FF8684D9-F8B7-492B-8850-5C6C85A33F6F}" destId="{0FFC637A-D411-4BE2-B9F6-B3165F8343A6}" srcOrd="0" destOrd="0" presId="urn:microsoft.com/office/officeart/2005/8/layout/StepDownProcess"/>
    <dgm:cxn modelId="{AFAF8758-395E-412D-BDEA-A457B5DD253C}" type="presParOf" srcId="{FF8684D9-F8B7-492B-8850-5C6C85A33F6F}" destId="{D3E24AAC-58FF-4186-8CAA-0670BAA529B1}"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7FFCD-8830-4CAE-8F37-5E30A438F25B}">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ru-RU" sz="3900" kern="1200"/>
        </a:p>
      </dsp:txBody>
      <dsp:txXfrm>
        <a:off x="4388957" y="2619785"/>
        <a:ext cx="1488367" cy="1279541"/>
      </dsp:txXfrm>
    </dsp:sp>
    <dsp:sp modelId="{1D9A8A8E-7B3F-432E-A79B-FBDA3F4A544F}">
      <dsp:nvSpPr>
        <dsp:cNvPr id="0" name=""/>
        <dsp:cNvSpPr/>
      </dsp:nvSpPr>
      <dsp:spPr>
        <a:xfrm>
          <a:off x="2440193" y="144830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ru-RU" sz="2300" kern="1200"/>
        </a:p>
      </dsp:txBody>
      <dsp:txXfrm>
        <a:off x="2895963" y="1906833"/>
        <a:ext cx="898845" cy="893335"/>
      </dsp:txXfrm>
    </dsp:sp>
    <dsp:sp modelId="{A509757F-29C2-420A-BA1E-18E924B68BC8}">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rot="-20700000">
        <a:off x="3843242" y="588375"/>
        <a:ext cx="995711" cy="995711"/>
      </dsp:txXfrm>
    </dsp:sp>
    <dsp:sp modelId="{CB237042-215B-43D1-8092-BFF2FB5C9196}">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5DEAB-C6AC-4C89-824D-E05594C93917}">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C6488-B98A-44CB-AA19-544EDD76B1F2}">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96DA0-C1F3-4FA2-B497-AFBE2A3BC76B}">
      <dsp:nvSpPr>
        <dsp:cNvPr id="0" name=""/>
        <dsp:cNvSpPr/>
      </dsp:nvSpPr>
      <dsp:spPr>
        <a:xfrm>
          <a:off x="1247805" y="1095888"/>
          <a:ext cx="3413760" cy="3413760"/>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РОДИТЕЛИ</a:t>
          </a:r>
          <a:endParaRPr lang="ru-RU" sz="1900" kern="1200" dirty="0"/>
        </a:p>
      </dsp:txBody>
      <dsp:txXfrm>
        <a:off x="3046938" y="1819280"/>
        <a:ext cx="1219200" cy="1016000"/>
      </dsp:txXfrm>
    </dsp:sp>
    <dsp:sp modelId="{23D27753-0E60-40A4-8977-8D40BEF4F4EE}">
      <dsp:nvSpPr>
        <dsp:cNvPr id="0" name=""/>
        <dsp:cNvSpPr/>
      </dsp:nvSpPr>
      <dsp:spPr>
        <a:xfrm>
          <a:off x="1103778" y="1167899"/>
          <a:ext cx="3600390" cy="3413760"/>
        </a:xfrm>
        <a:prstGeom prst="pie">
          <a:avLst>
            <a:gd name="adj1" fmla="val 1800000"/>
            <a:gd name="adj2" fmla="val 90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ПЕДАГОГ</a:t>
          </a:r>
          <a:endParaRPr lang="ru-RU" sz="1900" kern="1200" dirty="0"/>
        </a:p>
      </dsp:txBody>
      <dsp:txXfrm>
        <a:off x="1961014" y="3382779"/>
        <a:ext cx="1928780" cy="894080"/>
      </dsp:txXfrm>
    </dsp:sp>
    <dsp:sp modelId="{1A5083F0-39AA-4998-BB28-46FE410DE52D}">
      <dsp:nvSpPr>
        <dsp:cNvPr id="0" name=""/>
        <dsp:cNvSpPr/>
      </dsp:nvSpPr>
      <dsp:spPr>
        <a:xfrm>
          <a:off x="1103777" y="1095888"/>
          <a:ext cx="3413760" cy="3413760"/>
        </a:xfrm>
        <a:prstGeom prst="pie">
          <a:avLst>
            <a:gd name="adj1" fmla="val 90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ДЕТИ</a:t>
          </a:r>
          <a:endParaRPr lang="ru-RU" sz="1900" kern="1200" dirty="0"/>
        </a:p>
      </dsp:txBody>
      <dsp:txXfrm>
        <a:off x="1499204" y="1819280"/>
        <a:ext cx="1219200" cy="1016000"/>
      </dsp:txXfrm>
    </dsp:sp>
    <dsp:sp modelId="{F199C15C-1A9F-4789-9A3C-6FEB38DF2A34}">
      <dsp:nvSpPr>
        <dsp:cNvPr id="0" name=""/>
        <dsp:cNvSpPr/>
      </dsp:nvSpPr>
      <dsp:spPr>
        <a:xfrm>
          <a:off x="1535838" y="591841"/>
          <a:ext cx="3836416" cy="383641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1B718-DA11-4037-B62A-949A87DA8C97}">
      <dsp:nvSpPr>
        <dsp:cNvPr id="0" name=""/>
        <dsp:cNvSpPr/>
      </dsp:nvSpPr>
      <dsp:spPr>
        <a:xfrm>
          <a:off x="959767" y="1455933"/>
          <a:ext cx="3836416" cy="3836416"/>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BB6D1-C312-49AD-AF2F-326DBE2A9F88}">
      <dsp:nvSpPr>
        <dsp:cNvPr id="0" name=""/>
        <dsp:cNvSpPr/>
      </dsp:nvSpPr>
      <dsp:spPr>
        <a:xfrm>
          <a:off x="599717" y="591841"/>
          <a:ext cx="3836416" cy="3836416"/>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06ED-4488-45A6-AA97-0432BEE5F540}">
      <dsp:nvSpPr>
        <dsp:cNvPr id="0" name=""/>
        <dsp:cNvSpPr/>
      </dsp:nvSpPr>
      <dsp:spPr>
        <a:xfrm>
          <a:off x="2411"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dirty="0"/>
        </a:p>
      </dsp:txBody>
      <dsp:txXfrm>
        <a:off x="356673" y="1407717"/>
        <a:ext cx="1710528" cy="1710528"/>
      </dsp:txXfrm>
    </dsp:sp>
    <dsp:sp modelId="{86CFE549-E1D3-4487-BACD-4A066DE5EACE}">
      <dsp:nvSpPr>
        <dsp:cNvPr id="0" name=""/>
        <dsp:cNvSpPr/>
      </dsp:nvSpPr>
      <dsp:spPr>
        <a:xfrm>
          <a:off x="1937652"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2291914" y="1407717"/>
        <a:ext cx="1710528" cy="1710528"/>
      </dsp:txXfrm>
    </dsp:sp>
    <dsp:sp modelId="{501999A1-02E1-4E59-85B4-3223FF9075C3}">
      <dsp:nvSpPr>
        <dsp:cNvPr id="0" name=""/>
        <dsp:cNvSpPr/>
      </dsp:nvSpPr>
      <dsp:spPr>
        <a:xfrm>
          <a:off x="3872894"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4227156" y="1407717"/>
        <a:ext cx="1710528" cy="1710528"/>
      </dsp:txXfrm>
    </dsp:sp>
    <dsp:sp modelId="{1471DA51-F1D9-47F2-8ADB-A8B0707F5713}">
      <dsp:nvSpPr>
        <dsp:cNvPr id="0" name=""/>
        <dsp:cNvSpPr/>
      </dsp:nvSpPr>
      <dsp:spPr>
        <a:xfrm>
          <a:off x="5808136" y="1053455"/>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52070" rIns="133129" bIns="52070" numCol="1" spcCol="1270" anchor="ctr" anchorCtr="0">
          <a:noAutofit/>
        </a:bodyPr>
        <a:lstStyle/>
        <a:p>
          <a:pPr lvl="0" algn="ctr" defTabSz="1822450">
            <a:lnSpc>
              <a:spcPct val="90000"/>
            </a:lnSpc>
            <a:spcBef>
              <a:spcPct val="0"/>
            </a:spcBef>
            <a:spcAft>
              <a:spcPct val="35000"/>
            </a:spcAft>
          </a:pPr>
          <a:endParaRPr lang="ru-RU" sz="4100" kern="1200"/>
        </a:p>
      </dsp:txBody>
      <dsp:txXfrm>
        <a:off x="6162398" y="1407717"/>
        <a:ext cx="1710528" cy="1710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9977-BC84-420B-B3F2-7B967373E99D}">
      <dsp:nvSpPr>
        <dsp:cNvPr id="0" name=""/>
        <dsp:cNvSpPr/>
      </dsp:nvSpPr>
      <dsp:spPr>
        <a:xfrm rot="5400000">
          <a:off x="77573" y="1130367"/>
          <a:ext cx="1120481" cy="127562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39493-EFB8-4355-A2EC-CC8E3182EB97}">
      <dsp:nvSpPr>
        <dsp:cNvPr id="0" name=""/>
        <dsp:cNvSpPr/>
      </dsp:nvSpPr>
      <dsp:spPr>
        <a:xfrm>
          <a:off x="0" y="72004"/>
          <a:ext cx="1861578" cy="132030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a:t>
          </a:r>
          <a:r>
            <a:rPr lang="ru-RU" sz="1800" b="1" kern="1200" dirty="0" smtClean="0">
              <a:solidFill>
                <a:schemeClr val="tx1"/>
              </a:solidFill>
            </a:rPr>
            <a:t> этап </a:t>
          </a:r>
          <a:r>
            <a:rPr lang="ru-RU" sz="1400" b="1" kern="1200" dirty="0" smtClean="0">
              <a:solidFill>
                <a:schemeClr val="tx1"/>
              </a:solidFill>
            </a:rPr>
            <a:t>подготовительный</a:t>
          </a:r>
          <a:endParaRPr lang="ru-RU" sz="1400" b="1" kern="1200" dirty="0">
            <a:solidFill>
              <a:schemeClr val="tx1"/>
            </a:solidFill>
          </a:endParaRPr>
        </a:p>
      </dsp:txBody>
      <dsp:txXfrm>
        <a:off x="64463" y="136467"/>
        <a:ext cx="1732652" cy="1191375"/>
      </dsp:txXfrm>
    </dsp:sp>
    <dsp:sp modelId="{E3B79B0E-E842-495C-BB56-48AF74D8AAEA}">
      <dsp:nvSpPr>
        <dsp:cNvPr id="0" name=""/>
        <dsp:cNvSpPr/>
      </dsp:nvSpPr>
      <dsp:spPr>
        <a:xfrm>
          <a:off x="1693480" y="150764"/>
          <a:ext cx="2211186"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Выявление проблемы</a:t>
          </a:r>
          <a:endParaRPr lang="ru-RU" sz="1800" kern="1200" dirty="0"/>
        </a:p>
        <a:p>
          <a:pPr marL="171450" lvl="1" indent="-171450" algn="l" defTabSz="800100">
            <a:lnSpc>
              <a:spcPct val="90000"/>
            </a:lnSpc>
            <a:spcBef>
              <a:spcPct val="0"/>
            </a:spcBef>
            <a:spcAft>
              <a:spcPct val="15000"/>
            </a:spcAft>
            <a:buChar char="••"/>
          </a:pPr>
          <a:r>
            <a:rPr lang="ru-RU" sz="1800" kern="1200" dirty="0" smtClean="0"/>
            <a:t>Определение цели и задачи проекта</a:t>
          </a:r>
          <a:endParaRPr lang="ru-RU" sz="1800" kern="1200" dirty="0"/>
        </a:p>
      </dsp:txBody>
      <dsp:txXfrm>
        <a:off x="1693480" y="150764"/>
        <a:ext cx="2211186" cy="1067125"/>
      </dsp:txXfrm>
    </dsp:sp>
    <dsp:sp modelId="{1465E8A9-29C5-45E2-ABB0-EE5D8DC4943E}">
      <dsp:nvSpPr>
        <dsp:cNvPr id="0" name=""/>
        <dsp:cNvSpPr/>
      </dsp:nvSpPr>
      <dsp:spPr>
        <a:xfrm rot="5400000">
          <a:off x="1188448" y="2802750"/>
          <a:ext cx="1120481" cy="1275628"/>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3247B-7633-4BF1-B36E-569E91A14DCB}">
      <dsp:nvSpPr>
        <dsp:cNvPr id="0" name=""/>
        <dsp:cNvSpPr/>
      </dsp:nvSpPr>
      <dsp:spPr>
        <a:xfrm>
          <a:off x="1038871" y="1440166"/>
          <a:ext cx="1886231" cy="1320301"/>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II </a:t>
          </a:r>
          <a:r>
            <a:rPr lang="ru-RU" sz="1900" b="1" kern="1200" dirty="0" smtClean="0">
              <a:solidFill>
                <a:schemeClr val="tx1"/>
              </a:solidFill>
            </a:rPr>
            <a:t>этап планирование</a:t>
          </a:r>
          <a:endParaRPr lang="ru-RU" sz="1900" b="1" kern="1200" dirty="0">
            <a:solidFill>
              <a:schemeClr val="tx1"/>
            </a:solidFill>
          </a:endParaRPr>
        </a:p>
      </dsp:txBody>
      <dsp:txXfrm>
        <a:off x="1103334" y="1504629"/>
        <a:ext cx="1757305" cy="1191375"/>
      </dsp:txXfrm>
    </dsp:sp>
    <dsp:sp modelId="{6BE86725-D9BA-4396-84E2-27BF809E936C}">
      <dsp:nvSpPr>
        <dsp:cNvPr id="0" name=""/>
        <dsp:cNvSpPr/>
      </dsp:nvSpPr>
      <dsp:spPr>
        <a:xfrm>
          <a:off x="2835603" y="1633898"/>
          <a:ext cx="3470407"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Детальная разработка проекта</a:t>
          </a:r>
          <a:endParaRPr lang="ru-RU" sz="1900" kern="1200" dirty="0"/>
        </a:p>
        <a:p>
          <a:pPr marL="171450" lvl="1" indent="-171450" algn="l" defTabSz="844550">
            <a:lnSpc>
              <a:spcPct val="90000"/>
            </a:lnSpc>
            <a:spcBef>
              <a:spcPct val="0"/>
            </a:spcBef>
            <a:spcAft>
              <a:spcPct val="15000"/>
            </a:spcAft>
            <a:buChar char="••"/>
          </a:pPr>
          <a:endParaRPr lang="ru-RU" sz="1900" kern="1200" dirty="0"/>
        </a:p>
      </dsp:txBody>
      <dsp:txXfrm>
        <a:off x="2835603" y="1633898"/>
        <a:ext cx="3470407" cy="1067125"/>
      </dsp:txXfrm>
    </dsp:sp>
    <dsp:sp modelId="{0FFC637A-D411-4BE2-B9F6-B3165F8343A6}">
      <dsp:nvSpPr>
        <dsp:cNvPr id="0" name=""/>
        <dsp:cNvSpPr/>
      </dsp:nvSpPr>
      <dsp:spPr>
        <a:xfrm>
          <a:off x="2328455" y="3000907"/>
          <a:ext cx="1886231" cy="1320301"/>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III </a:t>
          </a:r>
          <a:r>
            <a:rPr lang="ru-RU" sz="1900" b="1" kern="1200" dirty="0" smtClean="0">
              <a:solidFill>
                <a:schemeClr val="tx1"/>
              </a:solidFill>
            </a:rPr>
            <a:t>этап реализация проекта</a:t>
          </a:r>
          <a:endParaRPr lang="ru-RU" sz="1900" b="1" kern="1200" dirty="0">
            <a:solidFill>
              <a:schemeClr val="tx1"/>
            </a:solidFill>
          </a:endParaRPr>
        </a:p>
      </dsp:txBody>
      <dsp:txXfrm>
        <a:off x="2392918" y="3065370"/>
        <a:ext cx="1757305" cy="1191375"/>
      </dsp:txXfrm>
    </dsp:sp>
    <dsp:sp modelId="{D3E24AAC-58FF-4186-8CAA-0670BAA529B1}">
      <dsp:nvSpPr>
        <dsp:cNvPr id="0" name=""/>
        <dsp:cNvSpPr/>
      </dsp:nvSpPr>
      <dsp:spPr>
        <a:xfrm>
          <a:off x="4258704" y="3117032"/>
          <a:ext cx="4143019" cy="10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t>Сборка моделей</a:t>
          </a:r>
          <a:endParaRPr lang="ru-RU" sz="1800" kern="1200" dirty="0"/>
        </a:p>
        <a:p>
          <a:pPr marL="171450" lvl="1" indent="-171450" algn="l" defTabSz="800100">
            <a:lnSpc>
              <a:spcPct val="90000"/>
            </a:lnSpc>
            <a:spcBef>
              <a:spcPct val="0"/>
            </a:spcBef>
            <a:spcAft>
              <a:spcPct val="15000"/>
            </a:spcAft>
            <a:buChar char="••"/>
          </a:pPr>
          <a:r>
            <a:rPr lang="ru-RU" sz="1800" kern="1200" dirty="0" smtClean="0"/>
            <a:t>Оформление проекта</a:t>
          </a:r>
          <a:endParaRPr lang="ru-RU" sz="1800" kern="1200" dirty="0"/>
        </a:p>
      </dsp:txBody>
      <dsp:txXfrm>
        <a:off x="4258704" y="3117032"/>
        <a:ext cx="4143019" cy="106712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78ED1-FEE2-46B6-B74F-6606CA932C8F}" type="datetimeFigureOut">
              <a:rPr lang="ru-RU" smtClean="0"/>
              <a:pPr/>
              <a:t>05.11.2019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8DD22-C193-4241-8E13-31D1AE2818F9}" type="slidenum">
              <a:rPr lang="ru-RU" smtClean="0"/>
              <a:pPr/>
              <a:t>‹#›</a:t>
            </a:fld>
            <a:endParaRPr lang="ru-RU" dirty="0"/>
          </a:p>
        </p:txBody>
      </p:sp>
    </p:spTree>
    <p:extLst>
      <p:ext uri="{BB962C8B-B14F-4D97-AF65-F5344CB8AC3E}">
        <p14:creationId xmlns:p14="http://schemas.microsoft.com/office/powerpoint/2010/main" val="396173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88DD22-C193-4241-8E13-31D1AE2818F9}" type="slidenum">
              <a:rPr lang="ru-RU" smtClean="0"/>
              <a:pPr/>
              <a:t>7</a:t>
            </a:fld>
            <a:endParaRPr lang="ru-RU"/>
          </a:p>
        </p:txBody>
      </p:sp>
    </p:spTree>
    <p:extLst>
      <p:ext uri="{BB962C8B-B14F-4D97-AF65-F5344CB8AC3E}">
        <p14:creationId xmlns:p14="http://schemas.microsoft.com/office/powerpoint/2010/main" val="318421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05.11.2019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05.11.2019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5.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260648"/>
            <a:ext cx="8568952" cy="5940088"/>
          </a:xfrm>
          <a:prstGeom prst="rect">
            <a:avLst/>
          </a:prstGeom>
        </p:spPr>
        <p:txBody>
          <a:bodyPr wrap="square">
            <a:spAutoFit/>
          </a:bodyPr>
          <a:lstStyle/>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СП </a:t>
            </a:r>
            <a:r>
              <a:rPr lang="ru-RU" sz="2400" dirty="0">
                <a:latin typeface="Times New Roman" pitchFamily="18" charset="0"/>
                <a:cs typeface="Times New Roman" pitchFamily="18" charset="0"/>
              </a:rPr>
              <a:t>детский сад «Светлячок» ГБОУ СОШ №1 им. </a:t>
            </a:r>
            <a:r>
              <a:rPr lang="ru-RU" sz="2400" dirty="0" err="1">
                <a:latin typeface="Times New Roman" pitchFamily="18" charset="0"/>
                <a:cs typeface="Times New Roman" pitchFamily="18" charset="0"/>
              </a:rPr>
              <a:t>И.М.Кузнецова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с.Большая</a:t>
            </a:r>
            <a:r>
              <a:rPr lang="ru-RU" sz="2400" dirty="0">
                <a:latin typeface="Times New Roman" pitchFamily="18" charset="0"/>
                <a:cs typeface="Times New Roman" pitchFamily="18" charset="0"/>
              </a:rPr>
              <a:t> Черниговка</a:t>
            </a:r>
            <a:r>
              <a:rPr lang="ru-RU" sz="2400" dirty="0">
                <a:cs typeface="Aparajita" pitchFamily="34" charset="0"/>
              </a:rPr>
              <a:t/>
            </a:r>
            <a:br>
              <a:rPr lang="ru-RU" sz="2400" dirty="0">
                <a:cs typeface="Aparajita" pitchFamily="34" charset="0"/>
              </a:rPr>
            </a:br>
            <a:endParaRPr lang="ru-RU" sz="2400" dirty="0">
              <a:cs typeface="Aparajita" pitchFamily="34" charset="0"/>
            </a:endParaRPr>
          </a:p>
          <a:p>
            <a:pPr algn="ctr"/>
            <a:endParaRPr lang="ru-RU" dirty="0">
              <a:cs typeface="Aparajita" pitchFamily="34" charset="0"/>
            </a:endParaRPr>
          </a:p>
          <a:p>
            <a:pPr algn="ctr"/>
            <a:endParaRPr lang="ru-RU" dirty="0">
              <a:cs typeface="Aparajita" pitchFamily="34" charset="0"/>
            </a:endParaRPr>
          </a:p>
          <a:p>
            <a:pPr algn="ctr"/>
            <a:r>
              <a:rPr lang="ru-RU" sz="4000" dirty="0" smtClean="0">
                <a:latin typeface="Times New Roman" pitchFamily="18" charset="0"/>
                <a:cs typeface="Times New Roman" pitchFamily="18" charset="0"/>
              </a:rPr>
              <a:t>Инженерная книга</a:t>
            </a:r>
          </a:p>
          <a:p>
            <a:pPr algn="ctr"/>
            <a:r>
              <a:rPr lang="ru-RU" sz="4000" b="1" dirty="0" smtClean="0">
                <a:solidFill>
                  <a:srgbClr val="FF0000"/>
                </a:solidFill>
                <a:latin typeface="Times New Roman" pitchFamily="18" charset="0"/>
                <a:cs typeface="Times New Roman" pitchFamily="18" charset="0"/>
              </a:rPr>
              <a:t>«От зернышка до хлеба»</a:t>
            </a:r>
          </a:p>
          <a:p>
            <a:pPr algn="r"/>
            <a:endParaRPr lang="ru-RU" sz="2400" b="1" dirty="0" smtClean="0">
              <a:latin typeface="Times New Roman" pitchFamily="18" charset="0"/>
              <a:cs typeface="Times New Roman" pitchFamily="18" charset="0"/>
            </a:endParaRPr>
          </a:p>
          <a:p>
            <a:pPr algn="r"/>
            <a:r>
              <a:rPr lang="ru-RU" sz="2400" b="1" dirty="0" smtClean="0">
                <a:latin typeface="Times New Roman" pitchFamily="18" charset="0"/>
                <a:cs typeface="Times New Roman" pitchFamily="18" charset="0"/>
              </a:rPr>
              <a:t>Проект подготовили команда:</a:t>
            </a:r>
          </a:p>
          <a:p>
            <a:pPr algn="r"/>
            <a:r>
              <a:rPr lang="ru-RU" sz="2400" b="1" dirty="0" smtClean="0">
                <a:latin typeface="Times New Roman" pitchFamily="18" charset="0"/>
                <a:cs typeface="Times New Roman" pitchFamily="18" charset="0"/>
              </a:rPr>
              <a:t>«Светлячок» </a:t>
            </a:r>
          </a:p>
          <a:p>
            <a:pPr algn="r"/>
            <a:r>
              <a:rPr lang="ru-RU" sz="2400" b="1" dirty="0" smtClean="0">
                <a:latin typeface="Times New Roman" pitchFamily="18" charset="0"/>
                <a:cs typeface="Times New Roman" pitchFamily="18" charset="0"/>
              </a:rPr>
              <a:t>Иванова Виктория</a:t>
            </a:r>
          </a:p>
          <a:p>
            <a:pPr algn="r"/>
            <a:r>
              <a:rPr lang="ru-RU" sz="2400" b="1" dirty="0" smtClean="0">
                <a:latin typeface="Times New Roman" pitchFamily="18" charset="0"/>
                <a:cs typeface="Times New Roman" pitchFamily="18" charset="0"/>
              </a:rPr>
              <a:t>Устинов Кирилл</a:t>
            </a:r>
          </a:p>
          <a:p>
            <a:pPr algn="r"/>
            <a:r>
              <a:rPr lang="ru-RU" sz="2400" b="1" dirty="0" smtClean="0">
                <a:latin typeface="Times New Roman" pitchFamily="18" charset="0"/>
                <a:cs typeface="Times New Roman" pitchFamily="18" charset="0"/>
              </a:rPr>
              <a:t>Руководитель:</a:t>
            </a:r>
          </a:p>
          <a:p>
            <a:pPr algn="r"/>
            <a:r>
              <a:rPr lang="ru-RU" sz="2400" b="1" dirty="0" smtClean="0">
                <a:latin typeface="Times New Roman" pitchFamily="18" charset="0"/>
                <a:cs typeface="Times New Roman" pitchFamily="18" charset="0"/>
              </a:rPr>
              <a:t>Иванова Юлия Викторовна</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0404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8802697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79712" y="476672"/>
            <a:ext cx="4752528" cy="523220"/>
          </a:xfrm>
          <a:prstGeom prst="rect">
            <a:avLst/>
          </a:prstGeom>
          <a:noFill/>
        </p:spPr>
        <p:txBody>
          <a:bodyPr wrap="square" rtlCol="0">
            <a:spAutoFit/>
          </a:bodyPr>
          <a:lstStyle/>
          <a:p>
            <a:pPr algn="ctr"/>
            <a:r>
              <a:rPr lang="ru-RU" sz="2800" dirty="0" smtClean="0"/>
              <a:t>Этапы проекта:</a:t>
            </a:r>
            <a:endParaRPr lang="ru-RU" sz="2800" dirty="0"/>
          </a:p>
        </p:txBody>
      </p:sp>
      <p:graphicFrame>
        <p:nvGraphicFramePr>
          <p:cNvPr id="7" name="Схема 6"/>
          <p:cNvGraphicFramePr/>
          <p:nvPr>
            <p:extLst>
              <p:ext uri="{D42A27DB-BD31-4B8C-83A1-F6EECF244321}">
                <p14:modId xmlns:p14="http://schemas.microsoft.com/office/powerpoint/2010/main" val="2411329464"/>
              </p:ext>
            </p:extLst>
          </p:nvPr>
        </p:nvGraphicFramePr>
        <p:xfrm>
          <a:off x="251520" y="1124744"/>
          <a:ext cx="8640960" cy="4336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Группа 7"/>
          <p:cNvGrpSpPr/>
          <p:nvPr/>
        </p:nvGrpSpPr>
        <p:grpSpPr>
          <a:xfrm>
            <a:off x="5073432" y="5429436"/>
            <a:ext cx="1886231" cy="1320301"/>
            <a:chOff x="4249401" y="2991111"/>
            <a:chExt cx="1886231" cy="1320301"/>
          </a:xfrm>
        </p:grpSpPr>
        <p:sp>
          <p:nvSpPr>
            <p:cNvPr id="9" name="Скругленный прямоугольник 8"/>
            <p:cNvSpPr/>
            <p:nvPr/>
          </p:nvSpPr>
          <p:spPr>
            <a:xfrm>
              <a:off x="4249401" y="2991111"/>
              <a:ext cx="1886231" cy="1320301"/>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Скругленный прямоугольник 4"/>
            <p:cNvSpPr/>
            <p:nvPr/>
          </p:nvSpPr>
          <p:spPr>
            <a:xfrm>
              <a:off x="4313864" y="3055574"/>
              <a:ext cx="1757305" cy="1191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ru-RU" sz="1700" kern="1200"/>
            </a:p>
          </p:txBody>
        </p:sp>
      </p:grpSp>
      <p:sp>
        <p:nvSpPr>
          <p:cNvPr id="11" name="Стрелка углом вверх 10"/>
          <p:cNvSpPr/>
          <p:nvPr/>
        </p:nvSpPr>
        <p:spPr>
          <a:xfrm rot="5400000">
            <a:off x="3497445" y="5451773"/>
            <a:ext cx="1120481" cy="1275628"/>
          </a:xfrm>
          <a:prstGeom prst="bentUpArrow">
            <a:avLst>
              <a:gd name="adj1" fmla="val 32840"/>
              <a:gd name="adj2" fmla="val 25000"/>
              <a:gd name="adj3" fmla="val 35780"/>
            </a:avLst>
          </a:prstGeom>
          <a:blipFill rotWithShape="0">
            <a:blip r:embed="rId13" cstate="print"/>
            <a:stretch>
              <a:fillRect/>
            </a:stretch>
          </a:blipFill>
        </p:spPr>
        <p:style>
          <a:lnRef idx="2">
            <a:schemeClr val="lt1">
              <a:hueOff val="0"/>
              <a:satOff val="0"/>
              <a:lumOff val="0"/>
              <a:alphaOff val="0"/>
            </a:schemeClr>
          </a:lnRef>
          <a:fillRef idx="1">
            <a:scrgbClr r="0" g="0" b="0"/>
          </a:fillRef>
          <a:effectRef idx="0">
            <a:schemeClr val="accent1">
              <a:tint val="50000"/>
              <a:hueOff val="-13089513"/>
              <a:satOff val="-703"/>
              <a:lumOff val="11364"/>
              <a:alphaOff val="0"/>
            </a:schemeClr>
          </a:effectRef>
          <a:fontRef idx="minor">
            <a:schemeClr val="lt1">
              <a:hueOff val="0"/>
              <a:satOff val="0"/>
              <a:lumOff val="0"/>
              <a:alphaOff val="0"/>
            </a:schemeClr>
          </a:fontRef>
        </p:style>
      </p:sp>
      <p:sp>
        <p:nvSpPr>
          <p:cNvPr id="12" name="TextBox 11"/>
          <p:cNvSpPr txBox="1"/>
          <p:nvPr/>
        </p:nvSpPr>
        <p:spPr>
          <a:xfrm>
            <a:off x="5130335" y="5627921"/>
            <a:ext cx="1726898" cy="923330"/>
          </a:xfrm>
          <a:prstGeom prst="rect">
            <a:avLst/>
          </a:prstGeom>
          <a:noFill/>
        </p:spPr>
        <p:txBody>
          <a:bodyPr wrap="square" rtlCol="0">
            <a:spAutoFit/>
          </a:bodyPr>
          <a:lstStyle/>
          <a:p>
            <a:pPr algn="ctr"/>
            <a:r>
              <a:rPr lang="en-US" b="1" dirty="0" smtClean="0"/>
              <a:t>IV </a:t>
            </a:r>
            <a:r>
              <a:rPr lang="ru-RU" b="1" dirty="0" smtClean="0"/>
              <a:t>этап</a:t>
            </a:r>
          </a:p>
          <a:p>
            <a:pPr algn="ctr"/>
            <a:r>
              <a:rPr lang="ru-RU" b="1" dirty="0" smtClean="0"/>
              <a:t>Презентация</a:t>
            </a:r>
          </a:p>
          <a:p>
            <a:pPr algn="ctr"/>
            <a:r>
              <a:rPr lang="ru-RU" b="1" dirty="0" smtClean="0"/>
              <a:t>проекта</a:t>
            </a:r>
            <a:endParaRPr lang="ru-RU" b="1" dirty="0"/>
          </a:p>
        </p:txBody>
      </p:sp>
    </p:spTree>
    <p:extLst>
      <p:ext uri="{BB962C8B-B14F-4D97-AF65-F5344CB8AC3E}">
        <p14:creationId xmlns:p14="http://schemas.microsoft.com/office/powerpoint/2010/main" val="221799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46252" y="260648"/>
            <a:ext cx="8496944" cy="2862322"/>
          </a:xfrm>
          <a:prstGeom prst="rect">
            <a:avLst/>
          </a:prstGeom>
        </p:spPr>
        <p:txBody>
          <a:bodyPr wrap="square">
            <a:spAutoFit/>
          </a:bodyPr>
          <a:lstStyle/>
          <a:p>
            <a:pPr algn="just"/>
            <a:r>
              <a:rPr lang="ru-RU" sz="2000" dirty="0" smtClean="0"/>
              <a:t>После </a:t>
            </a:r>
            <a:r>
              <a:rPr lang="ru-RU" sz="2000" dirty="0"/>
              <a:t>определения цели и задач проекта, исследовательских мероприятий мы обсудили, какие модели механизмов будем создавать для нашего проекта </a:t>
            </a:r>
            <a:r>
              <a:rPr lang="ru-RU" sz="2000" dirty="0" smtClean="0"/>
              <a:t>«От зернышка до хлеба». </a:t>
            </a:r>
            <a:r>
              <a:rPr lang="ru-RU" sz="2000" dirty="0"/>
              <a:t>Приняли решение, что у нас будет </a:t>
            </a:r>
            <a:r>
              <a:rPr lang="ru-RU" sz="2000" dirty="0" smtClean="0"/>
              <a:t>9 </a:t>
            </a:r>
            <a:r>
              <a:rPr lang="ru-RU" sz="2000" dirty="0"/>
              <a:t>моделей объединенных в единую производственную линию. Особенность наших конструкций в том, что некоторые модели мы делали без специальных инструкций и схем сборки, что добавило сложности нашему проекту. </a:t>
            </a:r>
            <a:endParaRPr lang="ru-RU" sz="2000" dirty="0" smtClean="0"/>
          </a:p>
          <a:p>
            <a:pPr algn="just"/>
            <a:r>
              <a:rPr lang="ru-RU" sz="2000" dirty="0"/>
              <a:t>Затем все составляющие объединились в одно целое - один проект, единая автоматизированная лента.</a:t>
            </a:r>
          </a:p>
        </p:txBody>
      </p:sp>
    </p:spTree>
    <p:extLst>
      <p:ext uri="{BB962C8B-B14F-4D97-AF65-F5344CB8AC3E}">
        <p14:creationId xmlns:p14="http://schemas.microsoft.com/office/powerpoint/2010/main" val="58546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892"/>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1763688" y="260648"/>
            <a:ext cx="5400600" cy="830997"/>
          </a:xfrm>
          <a:prstGeom prst="rect">
            <a:avLst/>
          </a:prstGeom>
          <a:noFill/>
        </p:spPr>
        <p:txBody>
          <a:bodyPr wrap="square" rtlCol="0">
            <a:spAutoFit/>
          </a:bodyPr>
          <a:lstStyle/>
          <a:p>
            <a:pPr algn="ctr"/>
            <a:r>
              <a:rPr lang="ru-RU" sz="2400" b="1" dirty="0" smtClean="0">
                <a:solidFill>
                  <a:srgbClr val="FF0000"/>
                </a:solidFill>
              </a:rPr>
              <a:t>Путешествие «От зернышка до хлеба»</a:t>
            </a:r>
          </a:p>
          <a:p>
            <a:pPr algn="ctr"/>
            <a:r>
              <a:rPr lang="ru-RU" sz="2400" b="1" dirty="0">
                <a:solidFill>
                  <a:srgbClr val="FF0000"/>
                </a:solidFill>
              </a:rPr>
              <a:t>с</a:t>
            </a:r>
            <a:r>
              <a:rPr lang="ru-RU" sz="2400" b="1" dirty="0" smtClean="0">
                <a:solidFill>
                  <a:srgbClr val="FF0000"/>
                </a:solidFill>
              </a:rPr>
              <a:t>хема работы </a:t>
            </a:r>
            <a:r>
              <a:rPr lang="ru-RU" sz="2400" b="1" dirty="0" err="1" smtClean="0">
                <a:solidFill>
                  <a:srgbClr val="FF0000"/>
                </a:solidFill>
              </a:rPr>
              <a:t>пректа</a:t>
            </a:r>
            <a:r>
              <a:rPr lang="ru-RU" sz="2400" b="1" dirty="0" smtClean="0">
                <a:solidFill>
                  <a:srgbClr val="FF0000"/>
                </a:solidFill>
              </a:rPr>
              <a:t> </a:t>
            </a:r>
            <a:endParaRPr lang="ru-RU" sz="2400" b="1" dirty="0">
              <a:solidFill>
                <a:srgbClr val="FF0000"/>
              </a:solidFill>
            </a:endParaRPr>
          </a:p>
        </p:txBody>
      </p:sp>
      <p:sp>
        <p:nvSpPr>
          <p:cNvPr id="8" name="Овал 7"/>
          <p:cNvSpPr/>
          <p:nvPr/>
        </p:nvSpPr>
        <p:spPr>
          <a:xfrm>
            <a:off x="3059832" y="1268760"/>
            <a:ext cx="2448272" cy="115212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91880" y="1484784"/>
            <a:ext cx="1656184" cy="646331"/>
          </a:xfrm>
          <a:prstGeom prst="rect">
            <a:avLst/>
          </a:prstGeom>
          <a:noFill/>
        </p:spPr>
        <p:txBody>
          <a:bodyPr wrap="square" rtlCol="0">
            <a:spAutoFit/>
          </a:bodyPr>
          <a:lstStyle/>
          <a:p>
            <a:pPr algn="ctr"/>
            <a:r>
              <a:rPr lang="ru-RU" b="1" dirty="0" smtClean="0"/>
              <a:t>Трактор с сеялкой</a:t>
            </a:r>
            <a:endParaRPr lang="ru-RU" b="1" dirty="0"/>
          </a:p>
        </p:txBody>
      </p:sp>
      <p:sp>
        <p:nvSpPr>
          <p:cNvPr id="11" name="Овал 10"/>
          <p:cNvSpPr/>
          <p:nvPr/>
        </p:nvSpPr>
        <p:spPr>
          <a:xfrm>
            <a:off x="5522637" y="1412776"/>
            <a:ext cx="2592288" cy="100811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084168" y="1761783"/>
            <a:ext cx="1728192" cy="369332"/>
          </a:xfrm>
          <a:prstGeom prst="rect">
            <a:avLst/>
          </a:prstGeom>
          <a:noFill/>
        </p:spPr>
        <p:txBody>
          <a:bodyPr wrap="square" rtlCol="0">
            <a:spAutoFit/>
          </a:bodyPr>
          <a:lstStyle/>
          <a:p>
            <a:pPr algn="ctr"/>
            <a:r>
              <a:rPr lang="ru-RU" b="1" dirty="0" smtClean="0"/>
              <a:t>Комбайн</a:t>
            </a:r>
            <a:endParaRPr lang="ru-RU" b="1" dirty="0"/>
          </a:p>
        </p:txBody>
      </p:sp>
      <p:sp>
        <p:nvSpPr>
          <p:cNvPr id="13" name="Овал 12"/>
          <p:cNvSpPr/>
          <p:nvPr/>
        </p:nvSpPr>
        <p:spPr>
          <a:xfrm>
            <a:off x="5868144" y="2564904"/>
            <a:ext cx="2592288" cy="11521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6282534" y="2916337"/>
            <a:ext cx="1872208" cy="369332"/>
          </a:xfrm>
          <a:prstGeom prst="rect">
            <a:avLst/>
          </a:prstGeom>
          <a:noFill/>
        </p:spPr>
        <p:txBody>
          <a:bodyPr wrap="square" rtlCol="0">
            <a:spAutoFit/>
          </a:bodyPr>
          <a:lstStyle/>
          <a:p>
            <a:pPr algn="ctr"/>
            <a:r>
              <a:rPr lang="ru-RU" b="1" dirty="0" smtClean="0"/>
              <a:t>Самосвал</a:t>
            </a:r>
            <a:endParaRPr lang="ru-RU" b="1" dirty="0"/>
          </a:p>
        </p:txBody>
      </p:sp>
      <p:sp>
        <p:nvSpPr>
          <p:cNvPr id="18" name="Выгнутая вверх стрелка 17"/>
          <p:cNvSpPr/>
          <p:nvPr/>
        </p:nvSpPr>
        <p:spPr>
          <a:xfrm>
            <a:off x="5156048" y="980727"/>
            <a:ext cx="2656312"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Выгнутая вправо стрелка 18"/>
          <p:cNvSpPr/>
          <p:nvPr/>
        </p:nvSpPr>
        <p:spPr>
          <a:xfrm>
            <a:off x="8166841" y="1666137"/>
            <a:ext cx="731520" cy="16724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Овал 19"/>
          <p:cNvSpPr/>
          <p:nvPr/>
        </p:nvSpPr>
        <p:spPr>
          <a:xfrm>
            <a:off x="5652120" y="3740970"/>
            <a:ext cx="2808312" cy="108012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6120172" y="4053180"/>
            <a:ext cx="1872208" cy="646331"/>
          </a:xfrm>
          <a:prstGeom prst="rect">
            <a:avLst/>
          </a:prstGeom>
          <a:noFill/>
        </p:spPr>
        <p:txBody>
          <a:bodyPr wrap="square" rtlCol="0">
            <a:spAutoFit/>
          </a:bodyPr>
          <a:lstStyle/>
          <a:p>
            <a:pPr algn="ctr"/>
            <a:r>
              <a:rPr lang="ru-RU" b="1" dirty="0" smtClean="0"/>
              <a:t>Конвейерная лента</a:t>
            </a:r>
            <a:endParaRPr lang="ru-RU" b="1" dirty="0"/>
          </a:p>
        </p:txBody>
      </p:sp>
      <p:sp>
        <p:nvSpPr>
          <p:cNvPr id="6" name="Овал 5"/>
          <p:cNvSpPr/>
          <p:nvPr/>
        </p:nvSpPr>
        <p:spPr>
          <a:xfrm>
            <a:off x="5180629" y="4893635"/>
            <a:ext cx="2552569" cy="891150"/>
          </a:xfrm>
          <a:prstGeom prst="ellips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Сушилка</a:t>
            </a:r>
            <a:endParaRPr lang="ru-RU" b="1" dirty="0">
              <a:solidFill>
                <a:schemeClr val="tx1"/>
              </a:solidFill>
            </a:endParaRPr>
          </a:p>
        </p:txBody>
      </p:sp>
      <p:sp>
        <p:nvSpPr>
          <p:cNvPr id="7" name="Выгнутая вправо стрелка 6"/>
          <p:cNvSpPr/>
          <p:nvPr/>
        </p:nvSpPr>
        <p:spPr>
          <a:xfrm>
            <a:off x="8198969" y="344510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Овал 15"/>
          <p:cNvSpPr/>
          <p:nvPr/>
        </p:nvSpPr>
        <p:spPr>
          <a:xfrm>
            <a:off x="2844743" y="4922150"/>
            <a:ext cx="2448272" cy="83411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276791" y="5016044"/>
            <a:ext cx="1584176" cy="646331"/>
          </a:xfrm>
          <a:prstGeom prst="rect">
            <a:avLst/>
          </a:prstGeom>
          <a:noFill/>
        </p:spPr>
        <p:txBody>
          <a:bodyPr wrap="square" rtlCol="0">
            <a:spAutoFit/>
          </a:bodyPr>
          <a:lstStyle/>
          <a:p>
            <a:pPr algn="ctr"/>
            <a:r>
              <a:rPr lang="ru-RU" b="1" dirty="0" smtClean="0"/>
              <a:t>Зерноподъемник</a:t>
            </a:r>
            <a:endParaRPr lang="ru-RU" b="1" dirty="0"/>
          </a:p>
        </p:txBody>
      </p:sp>
      <p:sp>
        <p:nvSpPr>
          <p:cNvPr id="22" name="Овал 21"/>
          <p:cNvSpPr/>
          <p:nvPr/>
        </p:nvSpPr>
        <p:spPr>
          <a:xfrm>
            <a:off x="524299" y="4402266"/>
            <a:ext cx="2376264" cy="9369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506578" y="3078085"/>
            <a:ext cx="2448272" cy="911694"/>
          </a:xfrm>
          <a:prstGeom prst="ellipse">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Выгнутая вправо стрелка 23"/>
          <p:cNvSpPr/>
          <p:nvPr/>
        </p:nvSpPr>
        <p:spPr>
          <a:xfrm>
            <a:off x="7749165" y="461019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Овал 24"/>
          <p:cNvSpPr/>
          <p:nvPr/>
        </p:nvSpPr>
        <p:spPr>
          <a:xfrm>
            <a:off x="467544" y="1569155"/>
            <a:ext cx="2592288" cy="126173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992351" y="4708969"/>
            <a:ext cx="1440160" cy="369332"/>
          </a:xfrm>
          <a:prstGeom prst="rect">
            <a:avLst/>
          </a:prstGeom>
          <a:noFill/>
        </p:spPr>
        <p:txBody>
          <a:bodyPr wrap="square" rtlCol="0">
            <a:spAutoFit/>
          </a:bodyPr>
          <a:lstStyle/>
          <a:p>
            <a:pPr algn="ctr"/>
            <a:r>
              <a:rPr lang="ru-RU" b="1" dirty="0" smtClean="0"/>
              <a:t>Элеватор</a:t>
            </a:r>
            <a:endParaRPr lang="ru-RU" b="1" dirty="0"/>
          </a:p>
        </p:txBody>
      </p:sp>
      <p:sp>
        <p:nvSpPr>
          <p:cNvPr id="27" name="TextBox 26"/>
          <p:cNvSpPr txBox="1"/>
          <p:nvPr/>
        </p:nvSpPr>
        <p:spPr>
          <a:xfrm>
            <a:off x="921024" y="3285669"/>
            <a:ext cx="1685327" cy="369332"/>
          </a:xfrm>
          <a:prstGeom prst="rect">
            <a:avLst/>
          </a:prstGeom>
          <a:noFill/>
        </p:spPr>
        <p:txBody>
          <a:bodyPr wrap="square" rtlCol="0">
            <a:spAutoFit/>
          </a:bodyPr>
          <a:lstStyle/>
          <a:p>
            <a:pPr algn="ctr"/>
            <a:r>
              <a:rPr lang="ru-RU" b="1" dirty="0" smtClean="0"/>
              <a:t>Мельница</a:t>
            </a:r>
            <a:endParaRPr lang="ru-RU" b="1" dirty="0"/>
          </a:p>
        </p:txBody>
      </p:sp>
      <p:sp>
        <p:nvSpPr>
          <p:cNvPr id="29" name="TextBox 28"/>
          <p:cNvSpPr txBox="1"/>
          <p:nvPr/>
        </p:nvSpPr>
        <p:spPr>
          <a:xfrm>
            <a:off x="1043607" y="1856017"/>
            <a:ext cx="1440160" cy="646331"/>
          </a:xfrm>
          <a:prstGeom prst="rect">
            <a:avLst/>
          </a:prstGeom>
          <a:noFill/>
        </p:spPr>
        <p:txBody>
          <a:bodyPr wrap="square" rtlCol="0">
            <a:spAutoFit/>
          </a:bodyPr>
          <a:lstStyle/>
          <a:p>
            <a:pPr algn="ctr"/>
            <a:r>
              <a:rPr lang="ru-RU" b="1" dirty="0" err="1" smtClean="0">
                <a:solidFill>
                  <a:srgbClr val="FF0000"/>
                </a:solidFill>
              </a:rPr>
              <a:t>Робо</a:t>
            </a:r>
            <a:r>
              <a:rPr lang="ru-RU" b="1" dirty="0" smtClean="0">
                <a:solidFill>
                  <a:srgbClr val="FF0000"/>
                </a:solidFill>
              </a:rPr>
              <a:t>-</a:t>
            </a:r>
            <a:r>
              <a:rPr lang="ru-RU" b="1" dirty="0" err="1" smtClean="0">
                <a:solidFill>
                  <a:srgbClr val="FF0000"/>
                </a:solidFill>
              </a:rPr>
              <a:t>агро</a:t>
            </a:r>
            <a:r>
              <a:rPr lang="ru-RU" b="1" dirty="0" smtClean="0">
                <a:solidFill>
                  <a:srgbClr val="FF0000"/>
                </a:solidFill>
              </a:rPr>
              <a:t>-инженер</a:t>
            </a:r>
            <a:endParaRPr lang="ru-RU" b="1" dirty="0">
              <a:solidFill>
                <a:srgbClr val="FF0000"/>
              </a:solidFill>
            </a:endParaRPr>
          </a:p>
        </p:txBody>
      </p:sp>
      <p:sp>
        <p:nvSpPr>
          <p:cNvPr id="30" name="Выгнутая вниз стрелка 29"/>
          <p:cNvSpPr/>
          <p:nvPr/>
        </p:nvSpPr>
        <p:spPr>
          <a:xfrm flipH="1">
            <a:off x="4350413" y="5711759"/>
            <a:ext cx="1931150" cy="717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Выгнутая влево стрелка 33"/>
          <p:cNvSpPr/>
          <p:nvPr/>
        </p:nvSpPr>
        <p:spPr>
          <a:xfrm flipV="1">
            <a:off x="212268" y="1927775"/>
            <a:ext cx="708756" cy="16050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Выгнутая влево стрелка 37"/>
          <p:cNvSpPr/>
          <p:nvPr/>
        </p:nvSpPr>
        <p:spPr>
          <a:xfrm flipV="1">
            <a:off x="212268" y="3533930"/>
            <a:ext cx="708756" cy="16050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Выгнутая вверх стрелка 38"/>
          <p:cNvSpPr/>
          <p:nvPr/>
        </p:nvSpPr>
        <p:spPr>
          <a:xfrm>
            <a:off x="1278195" y="922824"/>
            <a:ext cx="2656312" cy="646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Выгнутая вниз стрелка 39"/>
          <p:cNvSpPr/>
          <p:nvPr/>
        </p:nvSpPr>
        <p:spPr>
          <a:xfrm flipH="1">
            <a:off x="1158948" y="5218274"/>
            <a:ext cx="1931150" cy="717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1763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1835696" y="332656"/>
            <a:ext cx="5472608" cy="584775"/>
          </a:xfrm>
          <a:prstGeom prst="rect">
            <a:avLst/>
          </a:prstGeom>
          <a:noFill/>
        </p:spPr>
        <p:txBody>
          <a:bodyPr wrap="square" rtlCol="0">
            <a:spAutoFit/>
          </a:bodyPr>
          <a:lstStyle/>
          <a:p>
            <a:pPr algn="ctr"/>
            <a:r>
              <a:rPr lang="ru-RU" sz="3200" b="1" dirty="0" smtClean="0">
                <a:solidFill>
                  <a:srgbClr val="FF0000"/>
                </a:solidFill>
              </a:rPr>
              <a:t>      ТРАКТОР С СЕЯЛКОЙ</a:t>
            </a:r>
            <a:endParaRPr lang="ru-RU" sz="3200" b="1" dirty="0">
              <a:solidFill>
                <a:srgbClr val="FF0000"/>
              </a:solidFill>
            </a:endParaRPr>
          </a:p>
        </p:txBody>
      </p:sp>
      <p:pic>
        <p:nvPicPr>
          <p:cNvPr id="1026" name="Picture 2" descr="https://fhd.multiurok.ru/html/2017/02/17/s_58a6dbe1b6bd2/564554_4.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68" t="1530" r="9390" b="9448"/>
          <a:stretch/>
        </p:blipFill>
        <p:spPr bwMode="auto">
          <a:xfrm>
            <a:off x="0" y="332656"/>
            <a:ext cx="2895600" cy="228296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256344" y="917431"/>
            <a:ext cx="3887656" cy="2031325"/>
          </a:xfrm>
          <a:prstGeom prst="rect">
            <a:avLst/>
          </a:prstGeom>
        </p:spPr>
        <p:txBody>
          <a:bodyPr wrap="square">
            <a:spAutoFit/>
          </a:bodyPr>
          <a:lstStyle/>
          <a:p>
            <a:r>
              <a:rPr lang="ru-RU" dirty="0"/>
              <a:t>Мы узнали, что для трактора существуют разные агрегаты, с помощью которых сеют, косят, пашут. С помощью конструктора </a:t>
            </a:r>
            <a:r>
              <a:rPr lang="en-US" dirty="0" smtClean="0"/>
              <a:t>MAGICAL MODEL</a:t>
            </a:r>
            <a:r>
              <a:rPr lang="en-US" dirty="0"/>
              <a:t> </a:t>
            </a:r>
            <a:r>
              <a:rPr lang="ru-RU" dirty="0" smtClean="0"/>
              <a:t>и сеялка к</a:t>
            </a:r>
            <a:r>
              <a:rPr lang="ru-RU" dirty="0"/>
              <a:t>о</a:t>
            </a:r>
            <a:r>
              <a:rPr lang="ru-RU" dirty="0" smtClean="0"/>
              <a:t>нструктор </a:t>
            </a:r>
            <a:r>
              <a:rPr lang="en-US" dirty="0" smtClean="0"/>
              <a:t>LEGO</a:t>
            </a:r>
            <a:r>
              <a:rPr lang="ru-RU" dirty="0" smtClean="0"/>
              <a:t>. </a:t>
            </a:r>
            <a:r>
              <a:rPr lang="ru-RU" dirty="0"/>
              <a:t>Мы решили собрать трактор для посева зерна</a:t>
            </a:r>
          </a:p>
        </p:txBody>
      </p:sp>
      <p:pic>
        <p:nvPicPr>
          <p:cNvPr id="7" name="Picture 2" descr="C:\Users\черниговка\Desktop\ЮЛЯ\ХЛЕБ\IMG_50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618" y="917431"/>
            <a:ext cx="2355726" cy="314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черниговка\Desktop\ЮЛЯ\ХЛЕБ\IMG_50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5" y="2852936"/>
            <a:ext cx="2914160" cy="3885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черниговка\Desktop\ЮЛЯ\ХЛЕБ\IMG_50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0657" y="2945878"/>
            <a:ext cx="3003798" cy="381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8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95"/>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23728" y="188640"/>
            <a:ext cx="4176464" cy="523220"/>
          </a:xfrm>
          <a:prstGeom prst="rect">
            <a:avLst/>
          </a:prstGeom>
          <a:noFill/>
        </p:spPr>
        <p:txBody>
          <a:bodyPr wrap="square" rtlCol="0">
            <a:spAutoFit/>
          </a:bodyPr>
          <a:lstStyle/>
          <a:p>
            <a:pPr algn="ctr"/>
            <a:r>
              <a:rPr lang="ru-RU" sz="2800" b="1" dirty="0" smtClean="0">
                <a:solidFill>
                  <a:srgbClr val="FF0000"/>
                </a:solidFill>
              </a:rPr>
              <a:t>КОМБАЙН</a:t>
            </a:r>
            <a:endParaRPr lang="ru-RU" sz="2800" b="1" dirty="0">
              <a:solidFill>
                <a:srgbClr val="FF0000"/>
              </a:solidFill>
            </a:endParaRPr>
          </a:p>
        </p:txBody>
      </p:sp>
      <p:sp>
        <p:nvSpPr>
          <p:cNvPr id="6" name="Прямоугольник 5"/>
          <p:cNvSpPr/>
          <p:nvPr/>
        </p:nvSpPr>
        <p:spPr>
          <a:xfrm>
            <a:off x="4594724" y="693912"/>
            <a:ext cx="4572000" cy="1754326"/>
          </a:xfrm>
          <a:prstGeom prst="rect">
            <a:avLst/>
          </a:prstGeom>
        </p:spPr>
        <p:txBody>
          <a:bodyPr>
            <a:spAutoFit/>
          </a:bodyPr>
          <a:lstStyle/>
          <a:p>
            <a:r>
              <a:rPr lang="ru-RU" dirty="0"/>
              <a:t>Прежде чем начать работу над комбайном, мы посмотрели 2 познавательных ролика, о том, как работает комбайн. Вспомнили, что такое жатка, ножи и молотильный аппарат. Комбайн собран из конструктора </a:t>
            </a:r>
            <a:r>
              <a:rPr lang="ru-RU" dirty="0" smtClean="0"/>
              <a:t>ФАНКЛАСТИК</a:t>
            </a:r>
            <a:endParaRPr lang="ru-RU" dirty="0"/>
          </a:p>
        </p:txBody>
      </p:sp>
      <p:pic>
        <p:nvPicPr>
          <p:cNvPr id="2054" name="Picture 6" descr="ÐÐ¾Ð¼Ð±Ð°Ð¹Ð½ New Holland ÑÐµÑÐ¸Ð¸ CR&#10;Ð¡ÐµÐ»ÑÑÐºÐ¾ÑÐ¾Ð·ÑÐ¹ÑÑÐ²ÐµÐ½Ð½Ð°Ñ ÑÐµÑÐ½Ð¸Ðº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27" r="13250"/>
          <a:stretch/>
        </p:blipFill>
        <p:spPr bwMode="auto">
          <a:xfrm>
            <a:off x="20103" y="4159431"/>
            <a:ext cx="4143556" cy="2698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черниговка\Desktop\ЮЛЯ\ХЛЕБ\IMG_5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3557"/>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черниговка\Desktop\ЮЛЯ\ХЛЕБ\IMG_50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81" y="3667336"/>
            <a:ext cx="4254219" cy="3190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черниговка\Desktop\ЮЛЯ\ХЛЕБ\IMG_51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7429" y="2357881"/>
            <a:ext cx="3491880" cy="26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0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95736" y="0"/>
            <a:ext cx="4248472" cy="954107"/>
          </a:xfrm>
          <a:prstGeom prst="rect">
            <a:avLst/>
          </a:prstGeom>
          <a:noFill/>
        </p:spPr>
        <p:txBody>
          <a:bodyPr wrap="square" rtlCol="0">
            <a:spAutoFit/>
          </a:bodyPr>
          <a:lstStyle/>
          <a:p>
            <a:pPr algn="ctr"/>
            <a:endParaRPr lang="ru-RU" sz="2800" b="1" dirty="0" smtClean="0">
              <a:solidFill>
                <a:srgbClr val="FF0000"/>
              </a:solidFill>
            </a:endParaRPr>
          </a:p>
          <a:p>
            <a:pPr algn="ctr"/>
            <a:r>
              <a:rPr lang="ru-RU" sz="2800" b="1" dirty="0" smtClean="0">
                <a:solidFill>
                  <a:srgbClr val="FF0000"/>
                </a:solidFill>
              </a:rPr>
              <a:t>САМОСВАЛ</a:t>
            </a:r>
            <a:endParaRPr lang="ru-RU" sz="2800" b="1" dirty="0">
              <a:solidFill>
                <a:srgbClr val="FF0000"/>
              </a:solidFill>
            </a:endParaRPr>
          </a:p>
        </p:txBody>
      </p:sp>
      <p:pic>
        <p:nvPicPr>
          <p:cNvPr id="1026" name="Picture 2" descr="I:\Косос\IMG_1598.JPG"/>
          <p:cNvPicPr>
            <a:picLocks noChangeAspect="1" noChangeArrowheads="1"/>
          </p:cNvPicPr>
          <p:nvPr/>
        </p:nvPicPr>
        <p:blipFill>
          <a:blip r:embed="rId3" cstate="print"/>
          <a:srcRect l="17713" t="3801" r="24800" b="5901"/>
          <a:stretch>
            <a:fillRect/>
          </a:stretch>
        </p:blipFill>
        <p:spPr bwMode="auto">
          <a:xfrm>
            <a:off x="2339752" y="1196752"/>
            <a:ext cx="2506046" cy="2952328"/>
          </a:xfrm>
          <a:prstGeom prst="rect">
            <a:avLst/>
          </a:prstGeom>
          <a:noFill/>
        </p:spPr>
      </p:pic>
      <p:pic>
        <p:nvPicPr>
          <p:cNvPr id="1027" name="Picture 3" descr="I:\Косос\IMG_1601.JPG"/>
          <p:cNvPicPr>
            <a:picLocks noChangeAspect="1" noChangeArrowheads="1"/>
          </p:cNvPicPr>
          <p:nvPr/>
        </p:nvPicPr>
        <p:blipFill>
          <a:blip r:embed="rId4" cstate="print"/>
          <a:srcRect/>
          <a:stretch>
            <a:fillRect/>
          </a:stretch>
        </p:blipFill>
        <p:spPr bwMode="auto">
          <a:xfrm>
            <a:off x="4860032" y="908720"/>
            <a:ext cx="2067694" cy="2756925"/>
          </a:xfrm>
          <a:prstGeom prst="rect">
            <a:avLst/>
          </a:prstGeom>
          <a:noFill/>
        </p:spPr>
      </p:pic>
      <p:sp>
        <p:nvSpPr>
          <p:cNvPr id="6" name="TextBox 5"/>
          <p:cNvSpPr txBox="1"/>
          <p:nvPr/>
        </p:nvSpPr>
        <p:spPr>
          <a:xfrm>
            <a:off x="611560" y="4509120"/>
            <a:ext cx="6316166" cy="646331"/>
          </a:xfrm>
          <a:prstGeom prst="rect">
            <a:avLst/>
          </a:prstGeom>
          <a:noFill/>
        </p:spPr>
        <p:txBody>
          <a:bodyPr wrap="square" rtlCol="0">
            <a:spAutoFit/>
          </a:bodyPr>
          <a:lstStyle/>
          <a:p>
            <a:r>
              <a:rPr lang="ru-RU" dirty="0" smtClean="0"/>
              <a:t>Мы изготовили самосвал из</a:t>
            </a:r>
            <a:r>
              <a:rPr lang="en-US" dirty="0" smtClean="0"/>
              <a:t> Lego</a:t>
            </a:r>
            <a:r>
              <a:rPr lang="ru-RU" dirty="0" smtClean="0"/>
              <a:t> в результате чего наше зерно с полей попадает прямо на конвейерную ленту.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411760" y="0"/>
            <a:ext cx="4464496" cy="830997"/>
          </a:xfrm>
          <a:prstGeom prst="rect">
            <a:avLst/>
          </a:prstGeom>
          <a:noFill/>
        </p:spPr>
        <p:txBody>
          <a:bodyPr wrap="square" rtlCol="0">
            <a:spAutoFit/>
          </a:bodyPr>
          <a:lstStyle/>
          <a:p>
            <a:pPr algn="ctr"/>
            <a:endParaRPr lang="ru-RU" sz="2400" b="1" dirty="0" smtClean="0">
              <a:solidFill>
                <a:srgbClr val="FF0000"/>
              </a:solidFill>
            </a:endParaRPr>
          </a:p>
          <a:p>
            <a:pPr algn="ctr"/>
            <a:r>
              <a:rPr lang="ru-RU" sz="2400" b="1" dirty="0" smtClean="0">
                <a:solidFill>
                  <a:srgbClr val="FF0000"/>
                </a:solidFill>
              </a:rPr>
              <a:t>КОНВЕЙРНАЯ ЛЕНТА</a:t>
            </a:r>
            <a:endParaRPr lang="ru-RU" sz="2400" b="1" dirty="0">
              <a:solidFill>
                <a:srgbClr val="FF0000"/>
              </a:solidFill>
            </a:endParaRPr>
          </a:p>
        </p:txBody>
      </p:sp>
      <p:pic>
        <p:nvPicPr>
          <p:cNvPr id="3074" name="Picture 2" descr="C:\Users\черниговка\Desktop\ЮЛЯ\ХЛЕБ\IMG_5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92608"/>
            <a:ext cx="3323861" cy="24928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черниговка\Desktop\ЮЛЯ\ХЛЕБ\IMG_5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428" y="1412776"/>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черниговка\Desktop\ЮЛЯ\ХЛЕБ\IMG_51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131078"/>
            <a:ext cx="3635896" cy="2726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4581128"/>
            <a:ext cx="4680520" cy="1754326"/>
          </a:xfrm>
          <a:prstGeom prst="rect">
            <a:avLst/>
          </a:prstGeom>
          <a:noFill/>
        </p:spPr>
        <p:txBody>
          <a:bodyPr wrap="square" rtlCol="0">
            <a:spAutoFit/>
          </a:bodyPr>
          <a:lstStyle/>
          <a:p>
            <a:r>
              <a:rPr lang="ru-RU" dirty="0"/>
              <a:t>Модель конвейера изготовлена с помощью </a:t>
            </a:r>
            <a:r>
              <a:rPr lang="ru-RU" dirty="0" smtClean="0"/>
              <a:t>конструктора</a:t>
            </a:r>
            <a:r>
              <a:rPr lang="en-US" dirty="0" smtClean="0"/>
              <a:t> Lego education</a:t>
            </a:r>
            <a:r>
              <a:rPr lang="ru-RU" dirty="0"/>
              <a:t>. Собранное зерно и везут на конвейер по сушке и отсеивания зерна от сорняков. С помощью </a:t>
            </a:r>
            <a:r>
              <a:rPr lang="ru-RU" dirty="0" smtClean="0"/>
              <a:t>механизма </a:t>
            </a:r>
            <a:r>
              <a:rPr lang="ru-RU" dirty="0"/>
              <a:t>наш конвейер двигается по часовой </a:t>
            </a:r>
            <a:r>
              <a:rPr lang="ru-RU" dirty="0" smtClean="0"/>
              <a:t>стрелке и отсеивает зерно в сушилку</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699792" y="404664"/>
            <a:ext cx="3744416" cy="400110"/>
          </a:xfrm>
          <a:prstGeom prst="rect">
            <a:avLst/>
          </a:prstGeom>
          <a:noFill/>
        </p:spPr>
        <p:txBody>
          <a:bodyPr wrap="square" rtlCol="0">
            <a:spAutoFit/>
          </a:bodyPr>
          <a:lstStyle/>
          <a:p>
            <a:pPr algn="ctr"/>
            <a:r>
              <a:rPr lang="ru-RU" sz="2000" b="1" dirty="0" smtClean="0">
                <a:solidFill>
                  <a:srgbClr val="FF0000"/>
                </a:solidFill>
              </a:rPr>
              <a:t>СУШИЛКА</a:t>
            </a:r>
            <a:endParaRPr lang="ru-RU" sz="2000" b="1" dirty="0">
              <a:solidFill>
                <a:srgbClr val="FF0000"/>
              </a:solidFill>
            </a:endParaRPr>
          </a:p>
        </p:txBody>
      </p:sp>
      <p:pic>
        <p:nvPicPr>
          <p:cNvPr id="8194" name="Picture 2" descr="C:\Users\черниговка\Desktop\ЮЛЯ\ХЛЕБ\IMG_52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67" t="23233" r="47273"/>
          <a:stretch/>
        </p:blipFill>
        <p:spPr bwMode="auto">
          <a:xfrm>
            <a:off x="5652120" y="1196752"/>
            <a:ext cx="2382982" cy="526472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черниговка\Desktop\ЮЛЯ\ХЛЕБ\IMG_50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96" t="27475" r="5455" b="-1"/>
          <a:stretch/>
        </p:blipFill>
        <p:spPr bwMode="auto">
          <a:xfrm>
            <a:off x="0" y="898613"/>
            <a:ext cx="5472546" cy="4973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093296"/>
            <a:ext cx="4680520" cy="646331"/>
          </a:xfrm>
          <a:prstGeom prst="rect">
            <a:avLst/>
          </a:prstGeom>
          <a:noFill/>
        </p:spPr>
        <p:txBody>
          <a:bodyPr wrap="square" rtlCol="0">
            <a:spAutoFit/>
          </a:bodyPr>
          <a:lstStyle/>
          <a:p>
            <a:r>
              <a:rPr lang="ru-RU" dirty="0"/>
              <a:t>Сушилку мы решили сделать из </a:t>
            </a:r>
            <a:r>
              <a:rPr lang="ru-RU" dirty="0" smtClean="0"/>
              <a:t>конструктора</a:t>
            </a:r>
            <a:r>
              <a:rPr lang="en-US" dirty="0" smtClean="0"/>
              <a:t> Lego</a:t>
            </a:r>
            <a:r>
              <a:rPr lang="ru-RU" dirty="0" smtClean="0"/>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6" name="TextBox 5"/>
          <p:cNvSpPr txBox="1"/>
          <p:nvPr/>
        </p:nvSpPr>
        <p:spPr>
          <a:xfrm>
            <a:off x="2843808" y="260648"/>
            <a:ext cx="3024336" cy="461665"/>
          </a:xfrm>
          <a:prstGeom prst="rect">
            <a:avLst/>
          </a:prstGeom>
          <a:noFill/>
        </p:spPr>
        <p:txBody>
          <a:bodyPr wrap="square" rtlCol="0">
            <a:spAutoFit/>
          </a:bodyPr>
          <a:lstStyle/>
          <a:p>
            <a:pPr algn="ctr"/>
            <a:r>
              <a:rPr lang="ru-RU" sz="2400" b="1" dirty="0" smtClean="0">
                <a:solidFill>
                  <a:srgbClr val="FF0000"/>
                </a:solidFill>
              </a:rPr>
              <a:t>ЗЕРНОПОДЪЕМНИК</a:t>
            </a:r>
            <a:endParaRPr lang="ru-RU" sz="2400" b="1" dirty="0">
              <a:solidFill>
                <a:srgbClr val="FF0000"/>
              </a:solidFill>
            </a:endParaRPr>
          </a:p>
        </p:txBody>
      </p:sp>
      <p:pic>
        <p:nvPicPr>
          <p:cNvPr id="4098" name="Picture 2" descr="C:\Users\черниговка\Desktop\ЮЛЯ\ХЛЕБ\IMG_5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39" t="6465" r="18485" b="-809"/>
          <a:stretch/>
        </p:blipFill>
        <p:spPr bwMode="auto">
          <a:xfrm>
            <a:off x="-24926" y="722313"/>
            <a:ext cx="3898598" cy="38009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черниговка\Desktop\ЮЛЯ\ХЛЕБ\IMG_51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264" y="3625697"/>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черниговка\Desktop\ЮЛЯ\ХЛЕБ\IMG_51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060793"/>
            <a:ext cx="3419872" cy="2564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4653136"/>
            <a:ext cx="4248472" cy="1477328"/>
          </a:xfrm>
          <a:prstGeom prst="rect">
            <a:avLst/>
          </a:prstGeom>
          <a:noFill/>
        </p:spPr>
        <p:txBody>
          <a:bodyPr wrap="square" rtlCol="0">
            <a:spAutoFit/>
          </a:bodyPr>
          <a:lstStyle/>
          <a:p>
            <a:r>
              <a:rPr lang="ru-RU" dirty="0"/>
              <a:t>Наша модель </a:t>
            </a:r>
            <a:r>
              <a:rPr lang="ru-RU" dirty="0" smtClean="0"/>
              <a:t>изготовлена из </a:t>
            </a:r>
            <a:r>
              <a:rPr lang="ru-RU" dirty="0" err="1" smtClean="0"/>
              <a:t>Фанкластика</a:t>
            </a:r>
            <a:r>
              <a:rPr lang="ru-RU" dirty="0" smtClean="0"/>
              <a:t> благодаря вращения оси зерно попадает на лопасти зачерпывает просушенное </a:t>
            </a:r>
            <a:r>
              <a:rPr lang="ru-RU" dirty="0"/>
              <a:t>зерно, дойдя до </a:t>
            </a:r>
            <a:r>
              <a:rPr lang="ru-RU" dirty="0" smtClean="0"/>
              <a:t>середины, </a:t>
            </a:r>
            <a:r>
              <a:rPr lang="ru-RU" dirty="0"/>
              <a:t>высыпает зерно в элеватор.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123728" y="548680"/>
            <a:ext cx="3816424" cy="461665"/>
          </a:xfrm>
          <a:prstGeom prst="rect">
            <a:avLst/>
          </a:prstGeom>
          <a:noFill/>
        </p:spPr>
        <p:txBody>
          <a:bodyPr wrap="square" rtlCol="0">
            <a:spAutoFit/>
          </a:bodyPr>
          <a:lstStyle/>
          <a:p>
            <a:pPr algn="ctr"/>
            <a:r>
              <a:rPr lang="ru-RU" sz="2400" b="1" dirty="0" smtClean="0">
                <a:solidFill>
                  <a:srgbClr val="FF0000"/>
                </a:solidFill>
              </a:rPr>
              <a:t>ЭЛЕВАТОР и МЕЛЬНИЦА</a:t>
            </a:r>
            <a:endParaRPr lang="ru-RU" sz="2400" b="1" dirty="0">
              <a:solidFill>
                <a:srgbClr val="FF0000"/>
              </a:solidFill>
            </a:endParaRPr>
          </a:p>
        </p:txBody>
      </p:sp>
      <p:pic>
        <p:nvPicPr>
          <p:cNvPr id="7170" name="Picture 2" descr="C:\Users\черниговка\Desktop\ЮЛЯ\ХЛЕБ\IMG_50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5" y="1063930"/>
            <a:ext cx="4031940" cy="30239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черниговка\Desktop\ЮЛЯ\ХЛЕБ\IMG_50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552" y="1093728"/>
            <a:ext cx="4009215" cy="3006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черниговка\Desktop\ЮЛЯ\ХЛЕБ\IMG_52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515" t="44646"/>
          <a:stretch/>
        </p:blipFill>
        <p:spPr bwMode="auto">
          <a:xfrm>
            <a:off x="3494824" y="3061855"/>
            <a:ext cx="4890655" cy="3796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221088"/>
            <a:ext cx="3275856" cy="2308324"/>
          </a:xfrm>
          <a:prstGeom prst="rect">
            <a:avLst/>
          </a:prstGeom>
          <a:noFill/>
        </p:spPr>
        <p:txBody>
          <a:bodyPr wrap="square" rtlCol="0">
            <a:spAutoFit/>
          </a:bodyPr>
          <a:lstStyle/>
          <a:p>
            <a:r>
              <a:rPr lang="ru-RU" dirty="0"/>
              <a:t>Это особая, сложная и интересная тема! Так как зерно прошло несколько этапов: сушку, очистку от примесей. Подготовленное для хранения зерно поступает в </a:t>
            </a:r>
            <a:r>
              <a:rPr lang="ru-RU" dirty="0" smtClean="0"/>
              <a:t>элеватор и сразу же на мельницу где перемалывают в муку.</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61" y="-54498"/>
            <a:ext cx="9186772" cy="689007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16632"/>
            <a:ext cx="6858000" cy="3046988"/>
          </a:xfrm>
          <a:prstGeom prst="rect">
            <a:avLst/>
          </a:prstGeom>
        </p:spPr>
        <p:txBody>
          <a:bodyPr wrap="square">
            <a:spAutoFit/>
          </a:bodyPr>
          <a:lstStyle/>
          <a:p>
            <a:r>
              <a:rPr lang="ru-RU" sz="2400" b="1" i="1" dirty="0" smtClean="0"/>
              <a:t>        </a:t>
            </a:r>
          </a:p>
          <a:p>
            <a:pPr algn="ctr"/>
            <a:r>
              <a:rPr lang="ru-RU" sz="2400" b="1" i="1" dirty="0" smtClean="0"/>
              <a:t>Девиз:</a:t>
            </a:r>
            <a:endParaRPr lang="ru-RU" sz="2400" b="1" i="1" dirty="0"/>
          </a:p>
          <a:p>
            <a:r>
              <a:rPr lang="ru-RU" sz="2400" b="1" i="1" dirty="0"/>
              <a:t> </a:t>
            </a:r>
            <a:r>
              <a:rPr lang="ru-RU" sz="2400" b="1" i="1" dirty="0" smtClean="0"/>
              <a:t> У </a:t>
            </a:r>
            <a:r>
              <a:rPr lang="ru-RU" sz="2400" b="1" i="1" dirty="0"/>
              <a:t>Светлячков девиз</a:t>
            </a:r>
          </a:p>
          <a:p>
            <a:r>
              <a:rPr lang="ru-RU" sz="2400" b="1" i="1" dirty="0"/>
              <a:t> </a:t>
            </a:r>
            <a:r>
              <a:rPr lang="ru-RU" sz="2400" b="1" i="1" dirty="0" smtClean="0"/>
              <a:t>Никогда </a:t>
            </a:r>
            <a:r>
              <a:rPr lang="ru-RU" sz="2400" b="1" i="1" dirty="0"/>
              <a:t>не падать вниз,</a:t>
            </a:r>
          </a:p>
          <a:p>
            <a:r>
              <a:rPr lang="ru-RU" sz="2400" b="1" i="1" dirty="0" smtClean="0"/>
              <a:t> Лететь </a:t>
            </a:r>
            <a:r>
              <a:rPr lang="ru-RU" sz="2400" b="1" i="1" dirty="0"/>
              <a:t>вперед и побеждать</a:t>
            </a:r>
          </a:p>
          <a:p>
            <a:r>
              <a:rPr lang="ru-RU" sz="2400" b="1" i="1" dirty="0" smtClean="0"/>
              <a:t> Всем </a:t>
            </a:r>
            <a:r>
              <a:rPr lang="ru-RU" sz="2400" b="1" i="1" dirty="0"/>
              <a:t>отстающим </a:t>
            </a:r>
            <a:r>
              <a:rPr lang="ru-RU" sz="2400" b="1" i="1" dirty="0" smtClean="0"/>
              <a:t>помогать</a:t>
            </a:r>
          </a:p>
          <a:p>
            <a:r>
              <a:rPr lang="ru-RU" sz="2400" b="1" i="1" dirty="0" smtClean="0"/>
              <a:t>                            </a:t>
            </a:r>
          </a:p>
          <a:p>
            <a:r>
              <a:rPr lang="ru-RU" sz="2400" b="1" i="1" dirty="0"/>
              <a:t> </a:t>
            </a:r>
            <a:r>
              <a:rPr lang="ru-RU" sz="2400" b="1" i="1" dirty="0" smtClean="0"/>
              <a:t>                                     Давайте познакомимся:</a:t>
            </a:r>
            <a:endParaRPr lang="ru-RU" sz="2400" b="1" i="1" dirty="0"/>
          </a:p>
        </p:txBody>
      </p:sp>
      <p:pic>
        <p:nvPicPr>
          <p:cNvPr id="2053" name="Picture 5" descr="C:\Users\черниговка\Desktop\ЮЛЯ\дети\IMG_4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4" t="21213" r="19394"/>
          <a:stretch/>
        </p:blipFill>
        <p:spPr bwMode="auto">
          <a:xfrm>
            <a:off x="167617" y="3425133"/>
            <a:ext cx="3124586" cy="3403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17" y="2924944"/>
            <a:ext cx="3124586" cy="400110"/>
          </a:xfrm>
          <a:prstGeom prst="rect">
            <a:avLst/>
          </a:prstGeom>
          <a:noFill/>
        </p:spPr>
        <p:txBody>
          <a:bodyPr wrap="square" rtlCol="0">
            <a:spAutoFit/>
          </a:bodyPr>
          <a:lstStyle/>
          <a:p>
            <a:r>
              <a:rPr lang="ru-RU" sz="2000" b="1" dirty="0" smtClean="0">
                <a:solidFill>
                  <a:srgbClr val="FF0000"/>
                </a:solidFill>
              </a:rPr>
              <a:t>    Иванова Вика 5лет</a:t>
            </a:r>
            <a:endParaRPr lang="ru-RU" sz="2000" b="1" dirty="0">
              <a:solidFill>
                <a:srgbClr val="FF0000"/>
              </a:solidFill>
            </a:endParaRPr>
          </a:p>
        </p:txBody>
      </p:sp>
      <p:pic>
        <p:nvPicPr>
          <p:cNvPr id="2054" name="Picture 6" descr="C:\Users\черниговка\Desktop\ЮЛЯ\дети\IMG_40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49" t="22236" r="21598"/>
          <a:stretch/>
        </p:blipFill>
        <p:spPr bwMode="auto">
          <a:xfrm>
            <a:off x="5438831" y="3461079"/>
            <a:ext cx="2994203" cy="33103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8831" y="2924944"/>
            <a:ext cx="2733569" cy="400110"/>
          </a:xfrm>
          <a:prstGeom prst="rect">
            <a:avLst/>
          </a:prstGeom>
          <a:noFill/>
        </p:spPr>
        <p:txBody>
          <a:bodyPr wrap="square" rtlCol="0">
            <a:spAutoFit/>
          </a:bodyPr>
          <a:lstStyle/>
          <a:p>
            <a:r>
              <a:rPr lang="ru-RU" sz="2000" b="1" dirty="0" smtClean="0">
                <a:solidFill>
                  <a:srgbClr val="FF0000"/>
                </a:solidFill>
              </a:rPr>
              <a:t>Устинов Кирилл 5лет</a:t>
            </a:r>
            <a:endParaRPr lang="ru-RU" sz="2000" b="1" dirty="0">
              <a:solidFill>
                <a:srgbClr val="FF0000"/>
              </a:solidFill>
            </a:endParaRPr>
          </a:p>
        </p:txBody>
      </p:sp>
      <p:pic>
        <p:nvPicPr>
          <p:cNvPr id="2055" name="Picture 7" descr="E:\праздник\эмблем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5633" y="188640"/>
            <a:ext cx="2226396" cy="241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0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TextBox 4"/>
          <p:cNvSpPr txBox="1"/>
          <p:nvPr/>
        </p:nvSpPr>
        <p:spPr>
          <a:xfrm>
            <a:off x="2339752" y="620688"/>
            <a:ext cx="3816424" cy="738664"/>
          </a:xfrm>
          <a:prstGeom prst="rect">
            <a:avLst/>
          </a:prstGeom>
          <a:noFill/>
        </p:spPr>
        <p:txBody>
          <a:bodyPr wrap="square" rtlCol="0">
            <a:spAutoFit/>
          </a:bodyPr>
          <a:lstStyle/>
          <a:p>
            <a:pPr algn="ctr"/>
            <a:r>
              <a:rPr lang="ru-RU" sz="2400" b="1" dirty="0" err="1" smtClean="0">
                <a:solidFill>
                  <a:srgbClr val="FF0000"/>
                </a:solidFill>
              </a:rPr>
              <a:t>Робо-агро-инженер</a:t>
            </a:r>
            <a:endParaRPr lang="ru-RU" sz="2400" b="1" dirty="0" smtClean="0">
              <a:solidFill>
                <a:srgbClr val="FF0000"/>
              </a:solidFill>
            </a:endParaRPr>
          </a:p>
          <a:p>
            <a:pPr algn="ctr"/>
            <a:endParaRPr lang="ru-RU" dirty="0"/>
          </a:p>
        </p:txBody>
      </p:sp>
      <p:pic>
        <p:nvPicPr>
          <p:cNvPr id="5122" name="Picture 2" descr="C:\Users\черниговка\Desktop\ЮЛЯ\ХЛЕБ\IMG_5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3075806" cy="4101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черниговка\Desktop\ЮЛЯ\ХЛЕБ\IMG_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162" y="758392"/>
            <a:ext cx="3363838" cy="44851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черниговка\Desktop\ЮЛЯ\ХЛЕБ\IMG_51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240" r="15606"/>
          <a:stretch/>
        </p:blipFill>
        <p:spPr bwMode="auto">
          <a:xfrm>
            <a:off x="2015716" y="3717032"/>
            <a:ext cx="4284476" cy="3151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99792" y="1124744"/>
            <a:ext cx="3600400" cy="2308324"/>
          </a:xfrm>
          <a:prstGeom prst="rect">
            <a:avLst/>
          </a:prstGeom>
          <a:noFill/>
        </p:spPr>
        <p:txBody>
          <a:bodyPr wrap="square" rtlCol="0">
            <a:spAutoFit/>
          </a:bodyPr>
          <a:lstStyle/>
          <a:p>
            <a:r>
              <a:rPr lang="ru-RU" dirty="0"/>
              <a:t>Ребята предложили идею о том, что неплохо бы в сельском хозяйстве был робот-агроном, который самостоятельно помогает выполнять сложную работу. Мы решили развить эту идею! </a:t>
            </a:r>
            <a:r>
              <a:rPr lang="ru-RU" dirty="0" smtClean="0"/>
              <a:t>И в результате чего у нас появился такой замечательный помощник.</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5" y="-67664"/>
            <a:ext cx="9189449" cy="6906337"/>
          </a:xfrm>
          <a:prstGeom prst="rect">
            <a:avLst/>
          </a:prstGeom>
          <a:solidFill>
            <a:schemeClr val="accent6">
              <a:lumMod val="60000"/>
              <a:lumOff val="40000"/>
            </a:schemeClr>
          </a:solidFill>
          <a:ln w="9525">
            <a:solidFill>
              <a:schemeClr val="tx1"/>
            </a:solidFill>
            <a:miter lim="800000"/>
            <a:headEnd/>
            <a:tailEnd/>
          </a:ln>
        </p:spPr>
      </p:pic>
      <p:sp>
        <p:nvSpPr>
          <p:cNvPr id="5" name="Прямоугольник 4"/>
          <p:cNvSpPr/>
          <p:nvPr/>
        </p:nvSpPr>
        <p:spPr>
          <a:xfrm>
            <a:off x="1475656" y="332656"/>
            <a:ext cx="6120680" cy="830997"/>
          </a:xfrm>
          <a:prstGeom prst="rect">
            <a:avLst/>
          </a:prstGeom>
        </p:spPr>
        <p:txBody>
          <a:bodyPr wrap="square">
            <a:spAutoFit/>
          </a:bodyPr>
          <a:lstStyle/>
          <a:p>
            <a:pPr algn="ctr"/>
            <a:endParaRPr lang="ru-RU" sz="2400" b="1" dirty="0" smtClean="0">
              <a:solidFill>
                <a:srgbClr val="FF0000"/>
              </a:solidFill>
            </a:endParaRPr>
          </a:p>
          <a:p>
            <a:pPr algn="ctr"/>
            <a:r>
              <a:rPr lang="ru-RU" sz="2400" b="1" dirty="0" smtClean="0">
                <a:solidFill>
                  <a:srgbClr val="FF0000"/>
                </a:solidFill>
              </a:rPr>
              <a:t>ЕДИНАЯ АВТОМАТИЗИРОВАННАЯ ЛЕНТА</a:t>
            </a:r>
            <a:endParaRPr lang="ru-RU" sz="2400" b="1" dirty="0">
              <a:solidFill>
                <a:srgbClr val="FF0000"/>
              </a:solidFill>
            </a:endParaRPr>
          </a:p>
        </p:txBody>
      </p:sp>
      <p:pic>
        <p:nvPicPr>
          <p:cNvPr id="6146" name="Picture 2" descr="C:\Users\черниговка\Desktop\ЮЛЯ\ХЛЕБ\IMG_5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88" r="-3182"/>
          <a:stretch/>
        </p:blipFill>
        <p:spPr bwMode="auto">
          <a:xfrm>
            <a:off x="-1" y="1288472"/>
            <a:ext cx="9434945" cy="5569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ÐÐ¾ÑÐ¾Ð³Ð°. ÐÑÐµÐ½Ð¸ÑÐ½Ð¾Ðµ Ð¿Ð¾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1916832"/>
            <a:ext cx="5832648" cy="1754326"/>
          </a:xfrm>
          <a:prstGeom prst="rect">
            <a:avLst/>
          </a:prstGeom>
          <a:noFill/>
        </p:spPr>
        <p:txBody>
          <a:bodyPr wrap="square" rtlCol="0">
            <a:spAutoFit/>
          </a:bodyPr>
          <a:lstStyle/>
          <a:p>
            <a:pPr algn="ctr"/>
            <a:r>
              <a:rPr lang="ru-RU" sz="5400" b="1" dirty="0" smtClean="0"/>
              <a:t>Инженерный раздел:</a:t>
            </a:r>
            <a:endParaRPr lang="ru-RU" sz="5400" b="1" dirty="0"/>
          </a:p>
        </p:txBody>
      </p:sp>
    </p:spTree>
    <p:extLst>
      <p:ext uri="{BB962C8B-B14F-4D97-AF65-F5344CB8AC3E}">
        <p14:creationId xmlns:p14="http://schemas.microsoft.com/office/powerpoint/2010/main" val="231307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188640"/>
            <a:ext cx="9144000" cy="6986528"/>
          </a:xfrm>
          <a:prstGeom prst="rect">
            <a:avLst/>
          </a:prstGeom>
        </p:spPr>
        <p:txBody>
          <a:bodyPr wrap="square">
            <a:spAutoFit/>
          </a:bodyPr>
          <a:lstStyle/>
          <a:p>
            <a:pPr algn="ctr"/>
            <a:endParaRPr lang="ru-RU" sz="2400" b="1" dirty="0" smtClean="0"/>
          </a:p>
          <a:p>
            <a:pPr algn="ctr"/>
            <a:r>
              <a:rPr lang="ru-RU" sz="2400" b="1" dirty="0" smtClean="0"/>
              <a:t>Пояснительная записка:</a:t>
            </a:r>
          </a:p>
          <a:p>
            <a:pPr algn="just"/>
            <a:r>
              <a:rPr lang="ru-RU" sz="2000" dirty="0" smtClean="0"/>
              <a:t>Сегодня </a:t>
            </a:r>
            <a:r>
              <a:rPr lang="ru-RU" sz="2000" dirty="0"/>
              <a:t>экономика нашей страны нуждается в развитии инженерных кадров. Выполнить эту  задачу будет возможна, если будет подготовка высококвалифицированных специалистов. Чтобы вырастить такого специалиста возможно, если начать работу с детства. Необходимо в раннем возрасте выявить технические наклонности ребенка и развивать их, начиная с детского сада. Основа любого творчества – детская непосредственность. Занятия нужно начинать именно в дошкольном возрасте, так как,  у детей ярче проявляется ощутимость творчества, и важно всеми силами поощрять эту потребность. </a:t>
            </a:r>
            <a:r>
              <a:rPr lang="ru-RU" sz="2000" dirty="0" smtClean="0"/>
              <a:t>Инженерное </a:t>
            </a:r>
            <a:r>
              <a:rPr lang="ru-RU" sz="2000" dirty="0"/>
              <a:t>развитие детей, в том числе и дошкольного возраста, является серьезной и актуальной темой сегодняшнего дня. Актуальность продиктована не только потребностью в инженерных кадрах в России, но и освоением новых образовательных практик дошкольного образования конструктивного </a:t>
            </a:r>
            <a:r>
              <a:rPr lang="ru-RU" sz="2000" dirty="0" smtClean="0"/>
              <a:t>содержания. Инженерным </a:t>
            </a:r>
            <a:r>
              <a:rPr lang="ru-RU" sz="2000" dirty="0"/>
              <a:t>мышлением называется вид познавательной деятельности, направленной на исследование, создание и эксплуатацию новой высокопроизводительной и надежной техники, прогрессивной технологии, автоматизации и механизации производства, повышение качества продукции. Главное в инженерном мышлении – решение конкретных, выдвигаемых производством задач и целей с помощью технических средств, для достижения наиболее эффективного и качественного результата. </a:t>
            </a:r>
          </a:p>
          <a:p>
            <a:endParaRPr lang="ru-RU" sz="2000" dirty="0"/>
          </a:p>
        </p:txBody>
      </p:sp>
    </p:spTree>
    <p:extLst>
      <p:ext uri="{BB962C8B-B14F-4D97-AF65-F5344CB8AC3E}">
        <p14:creationId xmlns:p14="http://schemas.microsoft.com/office/powerpoint/2010/main" val="336403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9" y="-19178"/>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04790" y="110513"/>
            <a:ext cx="8888969" cy="6832640"/>
          </a:xfrm>
          <a:prstGeom prst="rect">
            <a:avLst/>
          </a:prstGeom>
        </p:spPr>
        <p:txBody>
          <a:bodyPr wrap="square">
            <a:spAutoFit/>
          </a:bodyPr>
          <a:lstStyle/>
          <a:p>
            <a:pPr algn="just"/>
            <a:endParaRPr lang="ru-RU" sz="2000" dirty="0" smtClean="0"/>
          </a:p>
          <a:p>
            <a:pPr algn="just"/>
            <a:r>
              <a:rPr lang="ru-RU" sz="2000" dirty="0" smtClean="0"/>
              <a:t>Следовательно</a:t>
            </a:r>
            <a:r>
              <a:rPr lang="ru-RU" sz="2000" dirty="0"/>
              <a:t>, перед нами стоит задача развивать у детей навыки конструкторской, элементарной экспериментально-исследовательской, творческой деятельности. </a:t>
            </a:r>
            <a:r>
              <a:rPr lang="ru-RU" sz="2000" dirty="0" smtClean="0"/>
              <a:t>Одной </a:t>
            </a:r>
            <a:r>
              <a:rPr lang="ru-RU" sz="2000" dirty="0"/>
              <a:t>из приоритетных задач государственной политики России является техническая модернизация сельского хозяйства и агропромышленного комплекса. Представления дошкольников о разнообразии профессий, сельскохозяйственной техники и её роли в трудовой деятельности поверхностны. Дети не видят, как выращиваются злаковые культуры, не имеют представлений о том, как и откуда, появляется в магазинах хлеб. Большую помощь в этом оказывают </a:t>
            </a:r>
            <a:r>
              <a:rPr lang="ru-RU" sz="2000" dirty="0" smtClean="0"/>
              <a:t>познавательно-исследовательские </a:t>
            </a:r>
            <a:r>
              <a:rPr lang="ru-RU" sz="2000" dirty="0"/>
              <a:t>проекты, такие как </a:t>
            </a:r>
            <a:r>
              <a:rPr lang="ru-RU" sz="2000" dirty="0" smtClean="0"/>
              <a:t>«От зернышка до хлеба».</a:t>
            </a:r>
            <a:r>
              <a:rPr lang="ru-RU" sz="2000" dirty="0"/>
              <a:t> </a:t>
            </a:r>
            <a:endParaRPr lang="ru-RU" sz="2000" dirty="0" smtClean="0"/>
          </a:p>
          <a:p>
            <a:pPr algn="just"/>
            <a:r>
              <a:rPr lang="ru-RU" sz="2000" dirty="0" smtClean="0"/>
              <a:t>Актуальность </a:t>
            </a:r>
            <a:r>
              <a:rPr lang="ru-RU" sz="2000" dirty="0"/>
              <a:t>выбранной тематики обусловлена государственной поддержкой развития сельского хозяйства и агропромышленного комплекса Российской Федерации; развитию сельских </a:t>
            </a:r>
            <a:r>
              <a:rPr lang="ru-RU" sz="2000" dirty="0" smtClean="0"/>
              <a:t>территорий. </a:t>
            </a:r>
            <a:r>
              <a:rPr lang="ru-RU" sz="2000" dirty="0"/>
              <a:t>Вместе с детьми подготовительной группы мы решили проследить весь путь хлеба: от зёрнышка до нашего стола, увидеть разнообразие хлебобулочной продукции. В ходе работы над проектом, дети </a:t>
            </a:r>
            <a:r>
              <a:rPr lang="ru-RU" sz="2000" dirty="0" smtClean="0"/>
              <a:t>расширили </a:t>
            </a:r>
            <a:r>
              <a:rPr lang="ru-RU" sz="2000" dirty="0"/>
              <a:t>представление </a:t>
            </a:r>
            <a:r>
              <a:rPr lang="ru-RU" sz="2000" dirty="0" smtClean="0"/>
              <a:t>не </a:t>
            </a:r>
            <a:r>
              <a:rPr lang="ru-RU" sz="2000" dirty="0"/>
              <a:t>только о профессиях: фермер, агроном, тракторист, комбайнер, но и </a:t>
            </a:r>
            <a:r>
              <a:rPr lang="ru-RU" sz="2000" dirty="0" smtClean="0"/>
              <a:t>познакомились </a:t>
            </a:r>
            <a:r>
              <a:rPr lang="ru-RU" sz="2000" dirty="0"/>
              <a:t>с многообразием сельскохозяйственной техники и </a:t>
            </a:r>
            <a:r>
              <a:rPr lang="ru-RU" sz="2000" dirty="0" smtClean="0"/>
              <a:t>оборудованием, </a:t>
            </a:r>
            <a:r>
              <a:rPr lang="ru-RU" sz="2000" dirty="0"/>
              <a:t>используемого на предприятиях по производству хлебобулочных </a:t>
            </a:r>
            <a:r>
              <a:rPr lang="ru-RU" sz="2000" dirty="0" smtClean="0"/>
              <a:t>изделий, так же по окончанию проекта сами изготовили хлеб.</a:t>
            </a:r>
            <a:endParaRPr lang="ru-RU" sz="2000" dirty="0"/>
          </a:p>
          <a:p>
            <a:endParaRPr lang="ru-RU" dirty="0"/>
          </a:p>
        </p:txBody>
      </p:sp>
    </p:spTree>
    <p:extLst>
      <p:ext uri="{BB962C8B-B14F-4D97-AF65-F5344CB8AC3E}">
        <p14:creationId xmlns:p14="http://schemas.microsoft.com/office/powerpoint/2010/main" val="224490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116632"/>
            <a:ext cx="8496944" cy="5509200"/>
          </a:xfrm>
          <a:prstGeom prst="rect">
            <a:avLst/>
          </a:prstGeom>
        </p:spPr>
        <p:txBody>
          <a:bodyPr wrap="square">
            <a:spAutoFit/>
          </a:bodyPr>
          <a:lstStyle/>
          <a:p>
            <a:r>
              <a:rPr lang="ru-RU" sz="3600" b="1" dirty="0" smtClean="0"/>
              <a:t>                 </a:t>
            </a:r>
          </a:p>
          <a:p>
            <a:pPr algn="ctr"/>
            <a:r>
              <a:rPr lang="ru-RU" sz="3600" b="1" dirty="0" smtClean="0"/>
              <a:t> Проблемная задача:</a:t>
            </a:r>
          </a:p>
          <a:p>
            <a:pPr algn="just"/>
            <a:endParaRPr lang="ru-RU" sz="2000" dirty="0" smtClean="0"/>
          </a:p>
          <a:p>
            <a:pPr algn="just"/>
            <a:r>
              <a:rPr lang="ru-RU" sz="2000" dirty="0" smtClean="0"/>
              <a:t>В </a:t>
            </a:r>
            <a:r>
              <a:rPr lang="ru-RU" sz="2000" dirty="0"/>
              <a:t>последнее время все чаще начинает волновать нас отношение людей к хлебу. К большому сожалению его выбрасывают вместе с мусором в контейнеры для отходов. Всегда ли бережно относимся к хлебу? Всегда ли хватало хлеба людям? Кто тратит свои труды для того чтобы хлеб пришел на наш стол? От чего зависит урожайность хлеба? На данные вопросы воспитанники детского сада затруднялись ответить. Таким образом,  мы выбрали тему для проекта, чтобы обратить внимание детей, какими усилиями появляется хлеб на нашем столе, воспитать бережное отношение к хлебу. Дети подготовительной группы решили проследить весь путь хлеба: от зернышка до нашего стола, объединить весь путь в единую производственную линию и автоматизировать производство. В ходе работы над проектом, дети пользовались различными источниками и способами получения информации.</a:t>
            </a:r>
          </a:p>
        </p:txBody>
      </p:sp>
    </p:spTree>
    <p:extLst>
      <p:ext uri="{BB962C8B-B14F-4D97-AF65-F5344CB8AC3E}">
        <p14:creationId xmlns:p14="http://schemas.microsoft.com/office/powerpoint/2010/main" val="385160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2" y="-48337"/>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6674" y="404664"/>
            <a:ext cx="9036496" cy="5940088"/>
          </a:xfrm>
          <a:prstGeom prst="rect">
            <a:avLst/>
          </a:prstGeom>
        </p:spPr>
        <p:txBody>
          <a:bodyPr wrap="square">
            <a:spAutoFit/>
          </a:bodyPr>
          <a:lstStyle/>
          <a:p>
            <a:endParaRPr lang="ru-RU" sz="2000" b="1" dirty="0" smtClean="0"/>
          </a:p>
          <a:p>
            <a:r>
              <a:rPr lang="ru-RU" sz="2000" b="1" dirty="0" smtClean="0"/>
              <a:t>Цель </a:t>
            </a:r>
            <a:r>
              <a:rPr lang="ru-RU" sz="2000" b="1" dirty="0"/>
              <a:t>проекта: </a:t>
            </a:r>
            <a:r>
              <a:rPr lang="ru-RU" sz="2000" dirty="0"/>
              <a:t>развивать </a:t>
            </a:r>
            <a:r>
              <a:rPr lang="ru-RU" sz="2000" dirty="0" smtClean="0"/>
              <a:t>инженерные способности через </a:t>
            </a:r>
            <a:r>
              <a:rPr lang="ru-RU" sz="2000" dirty="0"/>
              <a:t>работу над проектом </a:t>
            </a:r>
            <a:r>
              <a:rPr lang="ru-RU" sz="2000" dirty="0" smtClean="0"/>
              <a:t>«От зернышка до хлеба» </a:t>
            </a:r>
            <a:r>
              <a:rPr lang="ru-RU" sz="2000" dirty="0"/>
              <a:t>в агропромышленном комплексе. </a:t>
            </a:r>
            <a:endParaRPr lang="ru-RU" sz="2000" dirty="0" smtClean="0"/>
          </a:p>
          <a:p>
            <a:r>
              <a:rPr lang="ru-RU" sz="2000" b="1" dirty="0" smtClean="0"/>
              <a:t>Задачи</a:t>
            </a:r>
            <a:r>
              <a:rPr lang="ru-RU" sz="2000" b="1" dirty="0"/>
              <a:t>: </a:t>
            </a:r>
            <a:endParaRPr lang="ru-RU" sz="2000" b="1" dirty="0" smtClean="0"/>
          </a:p>
          <a:p>
            <a:pPr algn="just"/>
            <a:r>
              <a:rPr lang="ru-RU" sz="2000" dirty="0" smtClean="0"/>
              <a:t> *Создать </a:t>
            </a:r>
            <a:r>
              <a:rPr lang="ru-RU" sz="2000" dirty="0"/>
              <a:t>условия для реализации собственного проекта: составлять план действий, осуществлять анализ и оценку проделанной работы; </a:t>
            </a:r>
            <a:endParaRPr lang="ru-RU" sz="2000" dirty="0" smtClean="0"/>
          </a:p>
          <a:p>
            <a:pPr algn="just"/>
            <a:r>
              <a:rPr lang="ru-RU" sz="2000" dirty="0" smtClean="0"/>
              <a:t>*сформировать </a:t>
            </a:r>
            <a:r>
              <a:rPr lang="ru-RU" sz="2000" dirty="0"/>
              <a:t>целостное представление о процессе выращивания хлеба и профессиях </a:t>
            </a:r>
            <a:r>
              <a:rPr lang="ru-RU" sz="2000" dirty="0" smtClean="0"/>
              <a:t>людей (агроном</a:t>
            </a:r>
            <a:r>
              <a:rPr lang="ru-RU" sz="2000" dirty="0"/>
              <a:t>, </a:t>
            </a:r>
            <a:r>
              <a:rPr lang="ru-RU" sz="2000" dirty="0" smtClean="0"/>
              <a:t>инженер,</a:t>
            </a:r>
            <a:r>
              <a:rPr lang="ru-RU" sz="2000" dirty="0"/>
              <a:t> комбайнер, тракторист, </a:t>
            </a:r>
            <a:r>
              <a:rPr lang="ru-RU" sz="2000" dirty="0" smtClean="0"/>
              <a:t>технолог, оператор);</a:t>
            </a:r>
          </a:p>
          <a:p>
            <a:pPr algn="just"/>
            <a:r>
              <a:rPr lang="ru-RU" sz="2000" dirty="0"/>
              <a:t>* мотивировать детей к реализации полученных знаний путем создания модели реального </a:t>
            </a:r>
            <a:r>
              <a:rPr lang="ru-RU" sz="2000" dirty="0" smtClean="0"/>
              <a:t>объекта;</a:t>
            </a:r>
            <a:endParaRPr lang="ru-RU" sz="2000" dirty="0"/>
          </a:p>
          <a:p>
            <a:pPr algn="just"/>
            <a:r>
              <a:rPr lang="ru-RU" sz="2000" dirty="0"/>
              <a:t>* использовать то, что уже умеем и знаем на практике с конструктором LEGO , </a:t>
            </a:r>
            <a:r>
              <a:rPr lang="ru-RU" sz="2000" dirty="0" err="1"/>
              <a:t>Фанкластик</a:t>
            </a:r>
            <a:r>
              <a:rPr lang="ru-RU" sz="2000" dirty="0" smtClean="0"/>
              <a:t>;</a:t>
            </a:r>
          </a:p>
          <a:p>
            <a:pPr algn="just"/>
            <a:r>
              <a:rPr lang="ru-RU" sz="2000" dirty="0" smtClean="0"/>
              <a:t>*получить </a:t>
            </a:r>
            <a:r>
              <a:rPr lang="ru-RU" sz="2000" dirty="0"/>
              <a:t>информацию о машинах, используемых в сельском хозяйстве, </a:t>
            </a:r>
            <a:r>
              <a:rPr lang="ru-RU" sz="2000" dirty="0" smtClean="0"/>
              <a:t>разработать новую машину, которая сможет </a:t>
            </a:r>
            <a:r>
              <a:rPr lang="ru-RU" sz="2000" dirty="0"/>
              <a:t>облегчить труд людей</a:t>
            </a:r>
            <a:r>
              <a:rPr lang="ru-RU" sz="2000" dirty="0" smtClean="0"/>
              <a:t>;</a:t>
            </a:r>
          </a:p>
          <a:p>
            <a:pPr algn="just"/>
            <a:r>
              <a:rPr lang="ru-RU" sz="2000" dirty="0" smtClean="0"/>
              <a:t>* развивать </a:t>
            </a:r>
            <a:r>
              <a:rPr lang="ru-RU" sz="2000" dirty="0"/>
              <a:t>мелкую моторику движений, координацию руки и глаза; </a:t>
            </a:r>
            <a:endParaRPr lang="ru-RU" sz="2000" dirty="0" smtClean="0"/>
          </a:p>
          <a:p>
            <a:pPr algn="just"/>
            <a:r>
              <a:rPr lang="ru-RU" sz="2000" dirty="0" smtClean="0"/>
              <a:t>* способствовать </a:t>
            </a:r>
            <a:r>
              <a:rPr lang="ru-RU" sz="2000" dirty="0"/>
              <a:t>развитию эмоционально – коммуникативной сферы и индивидуальному самовыражению детей в процессе продуктивной творческой деятельности.</a:t>
            </a:r>
          </a:p>
        </p:txBody>
      </p:sp>
    </p:spTree>
    <p:extLst>
      <p:ext uri="{BB962C8B-B14F-4D97-AF65-F5344CB8AC3E}">
        <p14:creationId xmlns:p14="http://schemas.microsoft.com/office/powerpoint/2010/main" val="389497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751344"/>
            <a:ext cx="9144000" cy="3570208"/>
          </a:xfrm>
          <a:prstGeom prst="rect">
            <a:avLst/>
          </a:prstGeom>
        </p:spPr>
        <p:txBody>
          <a:bodyPr wrap="square">
            <a:spAutoFit/>
          </a:bodyPr>
          <a:lstStyle/>
          <a:p>
            <a:pPr algn="ctr"/>
            <a:r>
              <a:rPr lang="ru-RU" sz="2800" b="1" dirty="0"/>
              <a:t>Ожидаемый результат: </a:t>
            </a:r>
            <a:endParaRPr lang="ru-RU" sz="2800" b="1" dirty="0" smtClean="0"/>
          </a:p>
          <a:p>
            <a:r>
              <a:rPr lang="ru-RU" sz="2000" dirty="0" smtClean="0"/>
              <a:t>*Появится </a:t>
            </a:r>
            <a:r>
              <a:rPr lang="ru-RU" sz="2000" dirty="0"/>
              <a:t>уважение к труду работников </a:t>
            </a:r>
            <a:r>
              <a:rPr lang="ru-RU" sz="2000" dirty="0" smtClean="0"/>
              <a:t>сельского хозяйства</a:t>
            </a:r>
            <a:r>
              <a:rPr lang="ru-RU" sz="2000" dirty="0"/>
              <a:t>, сформируется представление о ценности </a:t>
            </a:r>
            <a:r>
              <a:rPr lang="ru-RU" sz="2000" dirty="0" smtClean="0"/>
              <a:t>хлеба</a:t>
            </a:r>
            <a:r>
              <a:rPr lang="ru-RU" sz="2000" dirty="0"/>
              <a:t>;</a:t>
            </a:r>
            <a:endParaRPr lang="ru-RU" sz="2000" dirty="0" smtClean="0"/>
          </a:p>
          <a:p>
            <a:r>
              <a:rPr lang="ru-RU" sz="2000" dirty="0"/>
              <a:t>*сформируется целостное представление об этапах производства: от зерна к готовой продукции;</a:t>
            </a:r>
          </a:p>
          <a:p>
            <a:r>
              <a:rPr lang="ru-RU" sz="2000" dirty="0" smtClean="0"/>
              <a:t>*разовьется </a:t>
            </a:r>
            <a:r>
              <a:rPr lang="ru-RU" sz="2000" dirty="0"/>
              <a:t>ответственность при командной работе, способность к самостоятельному анализу сооружений, конструкций с точки зрения практического назначения объектов; </a:t>
            </a:r>
            <a:endParaRPr lang="ru-RU" sz="2000" dirty="0" smtClean="0"/>
          </a:p>
          <a:p>
            <a:pPr algn="just"/>
            <a:r>
              <a:rPr lang="ru-RU" sz="2000" dirty="0" smtClean="0"/>
              <a:t>*усвоится информация </a:t>
            </a:r>
            <a:r>
              <a:rPr lang="ru-RU" sz="2000" dirty="0"/>
              <a:t>о машинах, используемых в сельском хозяйстве, </a:t>
            </a:r>
            <a:r>
              <a:rPr lang="ru-RU" sz="2000" dirty="0" smtClean="0"/>
              <a:t>создается новая машина, </a:t>
            </a:r>
            <a:r>
              <a:rPr lang="ru-RU" sz="2000" dirty="0"/>
              <a:t>которая сможет облегчить труд </a:t>
            </a:r>
            <a:r>
              <a:rPr lang="ru-RU" sz="2000" dirty="0" smtClean="0"/>
              <a:t>людей.</a:t>
            </a:r>
            <a:endParaRPr lang="ru-RU" sz="2000" dirty="0"/>
          </a:p>
          <a:p>
            <a:endParaRPr lang="ru-RU" dirty="0"/>
          </a:p>
        </p:txBody>
      </p:sp>
    </p:spTree>
    <p:extLst>
      <p:ext uri="{BB962C8B-B14F-4D97-AF65-F5344CB8AC3E}">
        <p14:creationId xmlns:p14="http://schemas.microsoft.com/office/powerpoint/2010/main" val="486423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30006695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89449" cy="690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548680"/>
            <a:ext cx="9036496" cy="1261884"/>
          </a:xfrm>
          <a:prstGeom prst="rect">
            <a:avLst/>
          </a:prstGeom>
          <a:noFill/>
        </p:spPr>
        <p:txBody>
          <a:bodyPr wrap="square" rtlCol="0">
            <a:spAutoFit/>
          </a:bodyPr>
          <a:lstStyle/>
          <a:p>
            <a:pPr algn="ctr"/>
            <a:r>
              <a:rPr lang="ru-RU" sz="3600" dirty="0" smtClean="0"/>
              <a:t>Участники проекта:</a:t>
            </a:r>
          </a:p>
          <a:p>
            <a:pPr algn="just"/>
            <a:r>
              <a:rPr lang="ru-RU" sz="2000" dirty="0"/>
              <a:t>Родители приняли </a:t>
            </a:r>
            <a:r>
              <a:rPr lang="ru-RU" sz="2000" dirty="0" smtClean="0"/>
              <a:t>непосредственное участие </a:t>
            </a:r>
            <a:r>
              <a:rPr lang="ru-RU" sz="2000" dirty="0"/>
              <a:t>в </a:t>
            </a:r>
            <a:r>
              <a:rPr lang="ru-RU" sz="2000" dirty="0" smtClean="0"/>
              <a:t>техническом проекте «От зернышка до хлеба», и активно в него включились.</a:t>
            </a:r>
            <a:endParaRPr lang="ru-RU" sz="3600" dirty="0"/>
          </a:p>
        </p:txBody>
      </p:sp>
      <p:graphicFrame>
        <p:nvGraphicFramePr>
          <p:cNvPr id="11" name="Схема 10"/>
          <p:cNvGraphicFramePr/>
          <p:nvPr>
            <p:extLst>
              <p:ext uri="{D42A27DB-BD31-4B8C-83A1-F6EECF244321}">
                <p14:modId xmlns:p14="http://schemas.microsoft.com/office/powerpoint/2010/main" val="14697736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12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1191</Words>
  <Application>Microsoft Office PowerPoint</Application>
  <PresentationFormat>Экран (4:3)</PresentationFormat>
  <Paragraphs>100</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черниговка</dc:creator>
  <cp:lastModifiedBy>черниговка</cp:lastModifiedBy>
  <cp:revision>54</cp:revision>
  <dcterms:created xsi:type="dcterms:W3CDTF">2019-10-22T06:45:40Z</dcterms:created>
  <dcterms:modified xsi:type="dcterms:W3CDTF">2019-11-05T10:45:30Z</dcterms:modified>
</cp:coreProperties>
</file>